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69" r:id="rId3"/>
    <p:sldId id="270" r:id="rId4"/>
    <p:sldId id="277" r:id="rId5"/>
    <p:sldId id="268" r:id="rId6"/>
    <p:sldId id="273" r:id="rId7"/>
    <p:sldId id="274" r:id="rId8"/>
    <p:sldId id="275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8DA98A-AD87-4059-8712-84DDA9B45C20}">
          <p14:sldIdLst>
            <p14:sldId id="256"/>
            <p14:sldId id="269"/>
            <p14:sldId id="270"/>
            <p14:sldId id="277"/>
            <p14:sldId id="268"/>
            <p14:sldId id="273"/>
            <p14:sldId id="274"/>
            <p14:sldId id="275"/>
            <p14:sldId id="263"/>
            <p14:sldId id="264"/>
            <p14:sldId id="265"/>
            <p14:sldId id="266"/>
          </p14:sldIdLst>
        </p14:section>
        <p14:section name="Раздел без заголовка" id="{01401FCB-31F1-4C06-9A11-4A1B22F4ED4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FBD"/>
    <a:srgbClr val="D3551D"/>
    <a:srgbClr val="FF3399"/>
    <a:srgbClr val="2C8447"/>
    <a:srgbClr val="85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90442848250298"/>
          <c:y val="0"/>
          <c:w val="0.65790763065995472"/>
          <c:h val="1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legend>
      <c:legendPos val="r"/>
      <c:layout>
        <c:manualLayout>
          <c:xMode val="edge"/>
          <c:yMode val="edge"/>
          <c:x val="2.4284119249962131E-2"/>
          <c:y val="0.69265160218497179"/>
          <c:w val="0.89949642344697744"/>
          <c:h val="0.23623176362309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12102358997151"/>
          <c:y val="8.4108396060957862E-3"/>
          <c:w val="0.64849785209050848"/>
          <c:h val="0.98588277082192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51-4A69-8F01-43D240F8FD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A51-4A69-8F01-43D240F8FDC1}"/>
              </c:ext>
            </c:extLst>
          </c:dPt>
          <c:dLbls>
            <c:dLbl>
              <c:idx val="1"/>
              <c:layout>
                <c:manualLayout>
                  <c:x val="-6.7516919416361149E-2"/>
                  <c:y val="-0.182518222030662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1-4A69-8F01-43D240F8F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Сельские бюджеты</c:v>
                </c:pt>
                <c:pt idx="1">
                  <c:v>Районный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1.8</c:v>
                </c:pt>
                <c:pt idx="1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1-4A69-8F01-43D240F8FD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749342665629745"/>
          <c:y val="0.70683122783735153"/>
          <c:w val="0.63259267488797544"/>
          <c:h val="0.24622335264921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982-48BC-BA5A-A7CD02DBC35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B982-48BC-BA5A-A7CD02DBC35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effectLst>
                <a:outerShdw blurRad="50800" dist="25400" dir="5400000" rotWithShape="0">
                  <a:srgbClr val="000000">
                    <a:alpha val="27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82-48BC-BA5A-A7CD02DBC351}"/>
              </c:ext>
            </c:extLst>
          </c:dPt>
          <c:dPt>
            <c:idx val="4"/>
            <c:bubble3D val="0"/>
            <c:spPr>
              <a:solidFill>
                <a:srgbClr val="C3258E"/>
              </a:solidFill>
            </c:spPr>
            <c:extLst>
              <c:ext xmlns:c16="http://schemas.microsoft.com/office/drawing/2014/chart" uri="{C3380CC4-5D6E-409C-BE32-E72D297353CC}">
                <c16:uniqueId val="{00000007-B982-48BC-BA5A-A7CD02DBC351}"/>
              </c:ext>
            </c:extLst>
          </c:dPt>
          <c:dLbls>
            <c:dLbl>
              <c:idx val="0"/>
              <c:layout>
                <c:manualLayout>
                  <c:x val="-0.18866584268414621"/>
                  <c:y val="1.0702833784751886E-4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2-48BC-BA5A-A7CD02DBC351}"/>
                </c:ext>
              </c:extLst>
            </c:dLbl>
            <c:dLbl>
              <c:idx val="1"/>
              <c:layout>
                <c:manualLayout>
                  <c:x val="0.13208643484057328"/>
                  <c:y val="-0.19414605273743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82-48BC-BA5A-A7CD02DBC351}"/>
                </c:ext>
              </c:extLst>
            </c:dLbl>
            <c:dLbl>
              <c:idx val="2"/>
              <c:layout>
                <c:manualLayout>
                  <c:x val="0.11302824816217849"/>
                  <c:y val="7.449818198775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82-48BC-BA5A-A7CD02DBC351}"/>
                </c:ext>
              </c:extLst>
            </c:dLbl>
            <c:dLbl>
              <c:idx val="3"/>
              <c:layout>
                <c:manualLayout>
                  <c:x val="9.0129985557160314E-2"/>
                  <c:y val="7.019766003011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82-48BC-BA5A-A7CD02DBC351}"/>
                </c:ext>
              </c:extLst>
            </c:dLbl>
            <c:dLbl>
              <c:idx val="4"/>
              <c:layout>
                <c:manualLayout>
                  <c:x val="8.2144466656469892E-2"/>
                  <c:y val="0.12028096810536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82-48BC-BA5A-A7CD02DBC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Подоходный налог</c:v>
                </c:pt>
                <c:pt idx="1">
                  <c:v>НДС</c:v>
                </c:pt>
                <c:pt idx="2">
                  <c:v>Налоги на собственность</c:v>
                </c:pt>
                <c:pt idx="3">
                  <c:v>Налог на прибыль</c:v>
                </c:pt>
                <c:pt idx="4">
                  <c:v>Другие налоги от выручки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0.43</c:v>
                </c:pt>
                <c:pt idx="1">
                  <c:v>0.24199999999999999</c:v>
                </c:pt>
                <c:pt idx="2">
                  <c:v>5.8999999999999997E-2</c:v>
                </c:pt>
                <c:pt idx="3">
                  <c:v>4.1000000000000002E-2</c:v>
                </c:pt>
                <c:pt idx="4">
                  <c:v>0.108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82-48BC-BA5A-A7CD02DBC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57801438729030108"/>
          <c:y val="6.9068475150270661E-2"/>
          <c:w val="0.41023969558937895"/>
          <c:h val="0.82659206448325662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40091958987248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939790676839817E-4"/>
          <c:y val="0.16012332955068484"/>
          <c:w val="0.87620189728928022"/>
          <c:h val="0.58838911061164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783-4C01-BC27-01B8DB53ED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783-4C01-BC27-01B8DB53ED4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783-4C01-BC27-01B8DB53ED48}"/>
              </c:ext>
            </c:extLst>
          </c:dPt>
          <c:dPt>
            <c:idx val="4"/>
            <c:invertIfNegative val="0"/>
            <c:bubble3D val="0"/>
            <c:spPr>
              <a:solidFill>
                <a:srgbClr val="D3551D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3F65-4644-81BE-D9ACAC16AD13}"/>
              </c:ext>
            </c:extLst>
          </c:dPt>
          <c:dLbls>
            <c:dLbl>
              <c:idx val="1"/>
              <c:layout>
                <c:manualLayout>
                  <c:x val="-3.1486860372013825E-3"/>
                  <c:y val="0.125978065929182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3-4C01-BC27-01B8DB53E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Дотация </c:v>
                </c:pt>
                <c:pt idx="1">
                  <c:v>Субвенции на ЧАЭС</c:v>
                </c:pt>
                <c:pt idx="2">
                  <c:v>Субвенции на известкование</c:v>
                </c:pt>
                <c:pt idx="3">
                  <c:v>Иные межбюджетные трансферты из вышестоящего бюджета</c:v>
                </c:pt>
                <c:pt idx="4">
                  <c:v>Капитальные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47438.5</c:v>
                </c:pt>
                <c:pt idx="1">
                  <c:v>0.4</c:v>
                </c:pt>
                <c:pt idx="2">
                  <c:v>507.3</c:v>
                </c:pt>
                <c:pt idx="3">
                  <c:v>56.2</c:v>
                </c:pt>
                <c:pt idx="4">
                  <c:v>915.2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3-4C01-BC27-01B8DB53ED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3"/>
        <c:overlap val="3"/>
        <c:axId val="58460416"/>
        <c:axId val="58478592"/>
      </c:barChart>
      <c:catAx>
        <c:axId val="5846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478592"/>
        <c:crosses val="autoZero"/>
        <c:auto val="1"/>
        <c:lblAlgn val="ctr"/>
        <c:lblOffset val="100"/>
        <c:noMultiLvlLbl val="0"/>
      </c:catAx>
      <c:valAx>
        <c:axId val="58478592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846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10000">
          <a:schemeClr val="accent1">
            <a:lumMod val="5000"/>
            <a:lumOff val="95000"/>
            <a:alpha val="94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19423767729E-2"/>
          <c:y val="3.3736985939157513E-2"/>
          <c:w val="0.62845473551607212"/>
          <c:h val="0.93499408676923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A-476C-B1F7-61745E2F46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8.8184646150427735E-3"/>
                  <c:y val="-1.1757950642900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1-419F-BD63-2708C3F1A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A-476C-B1F7-61745E2F46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Общегосударственная деятельность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EA-476C-B1F7-61745E2F46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ЖКХ и жилищное строительство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EA-476C-B1F7-61745E2F46C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EA-476C-B1F7-61745E2F46C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Физическая культура, культура и СМИ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0.0%</c:formatCode>
                <c:ptCount val="1"/>
                <c:pt idx="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EA-476C-B1F7-61745E2F46C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35D9-4633-AC65-616A360E98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0.0%</c:formatCode>
                <c:ptCount val="1"/>
                <c:pt idx="0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EA-476C-B1F7-61745E2F46C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0.0%</c:formatCode>
                <c:ptCount val="1"/>
                <c:pt idx="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EA-476C-B1F7-61745E2F46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694272"/>
        <c:axId val="58716544"/>
      </c:barChart>
      <c:catAx>
        <c:axId val="586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16544"/>
        <c:crosses val="autoZero"/>
        <c:auto val="1"/>
        <c:lblAlgn val="ctr"/>
        <c:lblOffset val="100"/>
        <c:noMultiLvlLbl val="0"/>
      </c:catAx>
      <c:valAx>
        <c:axId val="587165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8694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1599995833796239"/>
          <c:y val="9.6285580067848008E-3"/>
          <c:w val="0.33703512109765582"/>
          <c:h val="0.93811633186750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8000">
          <a:schemeClr val="accent1">
            <a:lumMod val="0"/>
            <a:lumOff val="100000"/>
            <a:alpha val="33000"/>
          </a:schemeClr>
        </a:gs>
        <a:gs pos="94000">
          <a:schemeClr val="accent3">
            <a:lumMod val="20000"/>
            <a:lumOff val="80000"/>
          </a:schemeClr>
        </a:gs>
        <a:gs pos="100000">
          <a:schemeClr val="accent1">
            <a:lumMod val="45000"/>
            <a:lumOff val="55000"/>
          </a:schemeClr>
        </a:gs>
        <a:gs pos="95000">
          <a:schemeClr val="accent1">
            <a:lumMod val="45000"/>
            <a:lumOff val="55000"/>
          </a:schemeClr>
        </a:gs>
        <a:gs pos="31000">
          <a:schemeClr val="accent1">
            <a:lumMod val="30000"/>
            <a:lumOff val="70000"/>
          </a:schemeClr>
        </a:gs>
      </a:gsLst>
      <a:lin ang="2700000" scaled="1"/>
      <a:tileRect/>
    </a:gradFill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70774397386654E-2"/>
          <c:y val="0.22261397819370282"/>
          <c:w val="0.53430637336592235"/>
          <c:h val="0.771024386882470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C-4D71-818C-2C688E6E0BB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C-4D71-818C-2C688E6E0BBC}"/>
              </c:ext>
            </c:extLst>
          </c:dPt>
          <c:dPt>
            <c:idx val="2"/>
            <c:bubble3D val="0"/>
            <c:explosion val="18"/>
            <c:spPr>
              <a:solidFill>
                <a:srgbClr val="D355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B8C-4D71-818C-2C688E6E0BB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B8C-4D71-818C-2C688E6E0BBC}"/>
              </c:ext>
            </c:extLst>
          </c:dPt>
          <c:dPt>
            <c:idx val="4"/>
            <c:bubble3D val="0"/>
            <c:explosion val="2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C-4D71-818C-2C688E6E0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 с начислениями (31703,2 тыс.рублей)</c:v>
                </c:pt>
                <c:pt idx="1">
                  <c:v>Продукты питания (2617,0 тыс.рублей)</c:v>
                </c:pt>
                <c:pt idx="2">
                  <c:v>Коммунальные услуги (3508,8,0 тыс.рублей)</c:v>
                </c:pt>
                <c:pt idx="3">
                  <c:v>Трансферты (122,3 тыс.рублей)</c:v>
                </c:pt>
                <c:pt idx="4">
                  <c:v>Прочие расходы (1 889,4 тыс.рублей)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0.79600000000000004</c:v>
                </c:pt>
                <c:pt idx="1">
                  <c:v>6.6000000000000003E-2</c:v>
                </c:pt>
                <c:pt idx="2">
                  <c:v>8.7999999999999995E-2</c:v>
                </c:pt>
                <c:pt idx="3">
                  <c:v>3.0000000000000001E-3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8C-4D71-818C-2C688E6E0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13938899576461"/>
          <c:y val="6.3052021997555829E-2"/>
          <c:w val="0.35921228050684428"/>
          <c:h val="0.86287287523608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0472169758918E-2"/>
          <c:y val="9.3294528121214026E-2"/>
          <c:w val="0.44560773440632201"/>
          <c:h val="0.813410943757571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418-46E1-8654-B2BD82EDA83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418-46E1-8654-B2BD82EDA83E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418-46E1-8654-B2BD82EDA83E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E418-46E1-8654-B2BD82EDA83E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E418-46E1-8654-B2BD82EDA8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70,2</a:t>
                    </a:r>
                  </a:p>
                  <a:p>
                    <a:r>
                      <a:rPr lang="en-US" dirty="0"/>
                      <a:t>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18-46E1-8654-B2BD82EDA8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87-4E45-9C8A-1CB9529833C2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2,2%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418-46E1-8654-B2BD82EDA8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18-46E1-8654-B2BD82EDA8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7,3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18-46E1-8654-B2BD82EDA83E}"/>
                </c:ext>
              </c:extLst>
            </c:dLbl>
            <c:dLbl>
              <c:idx val="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/>
                    </a:pPr>
                    <a:r>
                      <a:rPr lang="en-US" dirty="0"/>
                      <a:t>5,3</a:t>
                    </a:r>
                  </a:p>
                  <a:p>
                    <a:pPr>
                      <a:defRPr lang="en-US"/>
                    </a:pP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18-46E1-8654-B2BD82EDA8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Заработная плата
 с начислениями - 15 418 тыс. руб.</c:v>
                </c:pt>
                <c:pt idx="1">
                  <c:v>Медикаменты - 2 010,8 тыс.руб.</c:v>
                </c:pt>
                <c:pt idx="2">
                  <c:v>Продукты питания - 478,5 тыс.руб.</c:v>
                </c:pt>
                <c:pt idx="3">
                  <c:v>Коммунальные услуги - 1 262,5 тыс.руб.</c:v>
                </c:pt>
                <c:pt idx="4">
                  <c:v>Трансферты - 1 612,4 тыс.руб.</c:v>
                </c:pt>
                <c:pt idx="5">
                  <c:v>Прочие расходы - 1 158,6 тыс.руб.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0.70199999999999996</c:v>
                </c:pt>
                <c:pt idx="1">
                  <c:v>9.1999999999999998E-2</c:v>
                </c:pt>
                <c:pt idx="2" formatCode="0.0%">
                  <c:v>2.1999999999999999E-2</c:v>
                </c:pt>
                <c:pt idx="3">
                  <c:v>5.8000000000000003E-2</c:v>
                </c:pt>
                <c:pt idx="4">
                  <c:v>7.2999999999999995E-2</c:v>
                </c:pt>
                <c:pt idx="5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18-46E1-8654-B2BD82EDA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91550214227417"/>
          <c:y val="1.5777127056429349E-2"/>
          <c:w val="0.4069995845872198"/>
          <c:h val="0.984222872943570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91304347826087E-2"/>
          <c:y val="5.8904731452981446E-2"/>
          <c:w val="0.6336860283768877"/>
          <c:h val="0.8945240051274945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 с 
начислениями - 3409,6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C-4728-9D35-18CC685C11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Коммунальные платежи -
526,9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DC-4728-9D35-18CC685C11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1185,1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679643753792295E-2"/>
                  <c:y val="-2.61093155042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63-4B11-9167-36EB302680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6-4FCC-BDC2-83C1BBE777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Трансферты -71,6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9538375642012171E-3"/>
                  <c:y val="-9.3247408525616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65327869576651E-2"/>
                      <c:h val="8.16848585060126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D5-4829-9900-3C07B8E817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0.0%</c:formatCode>
                <c:ptCount val="1"/>
                <c:pt idx="0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5-4829-9900-3C07B8E817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827456"/>
        <c:axId val="135828992"/>
        <c:axId val="0"/>
      </c:bar3DChart>
      <c:catAx>
        <c:axId val="13582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828992"/>
        <c:crosses val="autoZero"/>
        <c:auto val="1"/>
        <c:lblAlgn val="ctr"/>
        <c:lblOffset val="100"/>
        <c:noMultiLvlLbl val="0"/>
      </c:catAx>
      <c:valAx>
        <c:axId val="1358289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582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59223694722002"/>
          <c:y val="0"/>
          <c:w val="0.3285490311645605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99687129462639E-2"/>
          <c:y val="2.8340099861829334E-2"/>
          <c:w val="0.64584910971393272"/>
          <c:h val="0.92013244584393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защита детей-сирот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1-4D22-8AAD-FF9CB1C550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ТЦСОН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2231.3000000000002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1-4D22-8AAD-FF9CB1C550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Единовременные выплаты к щколе</c:v>
                </c:pt>
              </c:strCache>
            </c:strRef>
          </c:tx>
          <c:spPr>
            <a:solidFill>
              <a:srgbClr val="132F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1-4D22-8AAD-FF9CB1C5508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Адресная помощь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1933.3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1-4D22-8AAD-FF9CB1C5508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бесплатным питанием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143.69999999999999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11-4D22-8AAD-FF9CB1C5508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Господдержка по строительству жилья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11-4D22-8AAD-FF9CB1C5508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сумма расходов -4649153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11-4D22-8AAD-FF9CB1C550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46741120"/>
        <c:axId val="146742656"/>
        <c:axId val="0"/>
      </c:bar3DChart>
      <c:catAx>
        <c:axId val="146741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6742656"/>
        <c:crosses val="autoZero"/>
        <c:auto val="1"/>
        <c:lblAlgn val="ctr"/>
        <c:lblOffset val="100"/>
        <c:noMultiLvlLbl val="0"/>
      </c:catAx>
      <c:valAx>
        <c:axId val="146742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674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73459351974074"/>
          <c:y val="4.1011554271747581E-2"/>
          <c:w val="0.3152974763632666"/>
          <c:h val="0.93208624967596188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D918F-3055-4EF3-B2A8-6C20E84FE7AC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BACF7-F72D-49F6-A01F-B6A92FE57C09}">
      <dgm:prSet phldrT="[Текст]"/>
      <dgm:spPr/>
      <dgm:t>
        <a:bodyPr/>
        <a:lstStyle/>
        <a:p>
          <a:r>
            <a:rPr lang="ru-RU" dirty="0"/>
            <a:t>Консолидированный  бюджет</a:t>
          </a:r>
        </a:p>
      </dgm:t>
    </dgm:pt>
    <dgm:pt modelId="{A094740A-0F0E-446D-8E53-EC242DA97273}" type="parTrans" cxnId="{027033DF-BB1B-4046-8CCD-CE5D47A00377}">
      <dgm:prSet/>
      <dgm:spPr/>
      <dgm:t>
        <a:bodyPr/>
        <a:lstStyle/>
        <a:p>
          <a:endParaRPr lang="ru-RU"/>
        </a:p>
      </dgm:t>
    </dgm:pt>
    <dgm:pt modelId="{38511080-B233-40D5-B2DC-A8DE5D110ABB}" type="sibTrans" cxnId="{027033DF-BB1B-4046-8CCD-CE5D47A00377}">
      <dgm:prSet/>
      <dgm:spPr/>
      <dgm:t>
        <a:bodyPr/>
        <a:lstStyle/>
        <a:p>
          <a:endParaRPr lang="ru-RU"/>
        </a:p>
      </dgm:t>
    </dgm:pt>
    <dgm:pt modelId="{64C8A0FE-2D0D-4822-AB46-9F3317A5B0AE}">
      <dgm:prSet phldrT="[Текст]" custT="1"/>
      <dgm:spPr/>
      <dgm:t>
        <a:bodyPr vert="vert270"/>
        <a:lstStyle/>
        <a:p>
          <a:r>
            <a:rPr lang="ru-RU" sz="1800" dirty="0"/>
            <a:t>Районный бюджет</a:t>
          </a:r>
        </a:p>
      </dgm:t>
    </dgm:pt>
    <dgm:pt modelId="{1141A579-8080-4289-8187-6FD1D0E1BEFB}" type="parTrans" cxnId="{5B01C5FE-6B10-4DD7-B503-6A0A7AA42F2C}">
      <dgm:prSet/>
      <dgm:spPr/>
      <dgm:t>
        <a:bodyPr/>
        <a:lstStyle/>
        <a:p>
          <a:endParaRPr lang="ru-RU"/>
        </a:p>
      </dgm:t>
    </dgm:pt>
    <dgm:pt modelId="{D4D64006-2307-4CE4-99B3-7FAB128F750E}" type="sibTrans" cxnId="{5B01C5FE-6B10-4DD7-B503-6A0A7AA42F2C}">
      <dgm:prSet/>
      <dgm:spPr/>
      <dgm:t>
        <a:bodyPr/>
        <a:lstStyle/>
        <a:p>
          <a:endParaRPr lang="ru-RU"/>
        </a:p>
      </dgm:t>
    </dgm:pt>
    <dgm:pt modelId="{C4CCED57-CAD7-4069-81DA-780C9EC11A7D}">
      <dgm:prSet phldrT="[Текст]" custT="1"/>
      <dgm:spPr/>
      <dgm:t>
        <a:bodyPr vert="vert270"/>
        <a:lstStyle/>
        <a:p>
          <a:r>
            <a:rPr lang="ru-RU" sz="2000" dirty="0"/>
            <a:t>Сельские бюджеты (11)</a:t>
          </a:r>
        </a:p>
      </dgm:t>
    </dgm:pt>
    <dgm:pt modelId="{54212D3B-91C9-42E1-AE18-8A166272C1FE}" type="parTrans" cxnId="{53E56AAA-D544-4DC7-9C69-49BB49CE8034}">
      <dgm:prSet/>
      <dgm:spPr/>
      <dgm:t>
        <a:bodyPr/>
        <a:lstStyle/>
        <a:p>
          <a:endParaRPr lang="ru-RU"/>
        </a:p>
      </dgm:t>
    </dgm:pt>
    <dgm:pt modelId="{A9F35166-6AB7-41BD-8A17-4C43E766FBE3}" type="sibTrans" cxnId="{53E56AAA-D544-4DC7-9C69-49BB49CE8034}">
      <dgm:prSet/>
      <dgm:spPr/>
      <dgm:t>
        <a:bodyPr/>
        <a:lstStyle/>
        <a:p>
          <a:endParaRPr lang="ru-RU"/>
        </a:p>
      </dgm:t>
    </dgm:pt>
    <dgm:pt modelId="{F55127B8-76DA-4B6C-A7CA-685EEE7FB4DE}">
      <dgm:prSet phldrT="[Текст]" custT="1"/>
      <dgm:spPr/>
      <dgm:t>
        <a:bodyPr vert="vert270"/>
        <a:lstStyle/>
        <a:p>
          <a:r>
            <a:rPr lang="ru-RU" sz="1800" dirty="0"/>
            <a:t>Антопольский</a:t>
          </a:r>
        </a:p>
      </dgm:t>
    </dgm:pt>
    <dgm:pt modelId="{BE0032F0-EB30-4B50-9522-0E5C19A54003}" type="parTrans" cxnId="{D19FD66D-6AB8-4259-8F1B-37812D2B70EE}">
      <dgm:prSet/>
      <dgm:spPr/>
      <dgm:t>
        <a:bodyPr/>
        <a:lstStyle/>
        <a:p>
          <a:endParaRPr lang="ru-RU"/>
        </a:p>
      </dgm:t>
    </dgm:pt>
    <dgm:pt modelId="{F017EDFC-1082-454F-9277-057FE6C940C9}" type="sibTrans" cxnId="{D19FD66D-6AB8-4259-8F1B-37812D2B70EE}">
      <dgm:prSet/>
      <dgm:spPr/>
      <dgm:t>
        <a:bodyPr/>
        <a:lstStyle/>
        <a:p>
          <a:endParaRPr lang="ru-RU"/>
        </a:p>
      </dgm:t>
    </dgm:pt>
    <dgm:pt modelId="{735021A0-A29C-446A-85EA-8CE7D36B3F67}">
      <dgm:prSet custT="1"/>
      <dgm:spPr/>
      <dgm:t>
        <a:bodyPr vert="vert270"/>
        <a:lstStyle/>
        <a:p>
          <a:r>
            <a:rPr lang="ru-RU" sz="1800" dirty="0"/>
            <a:t>Бездежский</a:t>
          </a:r>
        </a:p>
      </dgm:t>
    </dgm:pt>
    <dgm:pt modelId="{C3EED5F6-DE92-47B8-A25D-164FA16DA5DB}" type="parTrans" cxnId="{1B09DE38-48F9-4EE0-9DBB-FC3F936AE342}">
      <dgm:prSet/>
      <dgm:spPr/>
      <dgm:t>
        <a:bodyPr/>
        <a:lstStyle/>
        <a:p>
          <a:endParaRPr lang="ru-RU"/>
        </a:p>
      </dgm:t>
    </dgm:pt>
    <dgm:pt modelId="{ECCBE1C1-F7C8-453C-AA94-BF299BBC6B97}" type="sibTrans" cxnId="{1B09DE38-48F9-4EE0-9DBB-FC3F936AE342}">
      <dgm:prSet/>
      <dgm:spPr/>
      <dgm:t>
        <a:bodyPr/>
        <a:lstStyle/>
        <a:p>
          <a:endParaRPr lang="ru-RU"/>
        </a:p>
      </dgm:t>
    </dgm:pt>
    <dgm:pt modelId="{9E06C7C0-10B5-4929-9708-1BC9BC5382DB}">
      <dgm:prSet/>
      <dgm:spPr/>
      <dgm:t>
        <a:bodyPr vert="vert270"/>
        <a:lstStyle/>
        <a:p>
          <a:r>
            <a:rPr lang="ru-RU" dirty="0"/>
            <a:t>Брашевичский</a:t>
          </a:r>
        </a:p>
      </dgm:t>
    </dgm:pt>
    <dgm:pt modelId="{4CE698D9-D0C0-4DB0-8579-E23C351B6154}" type="parTrans" cxnId="{58D58308-1A0C-48A3-9763-C092FE4634BA}">
      <dgm:prSet/>
      <dgm:spPr/>
      <dgm:t>
        <a:bodyPr/>
        <a:lstStyle/>
        <a:p>
          <a:endParaRPr lang="ru-RU"/>
        </a:p>
      </dgm:t>
    </dgm:pt>
    <dgm:pt modelId="{DED53044-BC7E-4949-85B6-79036137AE90}" type="sibTrans" cxnId="{58D58308-1A0C-48A3-9763-C092FE4634BA}">
      <dgm:prSet/>
      <dgm:spPr/>
      <dgm:t>
        <a:bodyPr/>
        <a:lstStyle/>
        <a:p>
          <a:endParaRPr lang="ru-RU"/>
        </a:p>
      </dgm:t>
    </dgm:pt>
    <dgm:pt modelId="{FA6E977F-B87F-4690-8E8F-0F246EBE0EF3}">
      <dgm:prSet/>
      <dgm:spPr/>
      <dgm:t>
        <a:bodyPr vert="vert270"/>
        <a:lstStyle/>
        <a:p>
          <a:r>
            <a:rPr lang="ru-RU" dirty="0"/>
            <a:t>Именинский </a:t>
          </a:r>
        </a:p>
      </dgm:t>
    </dgm:pt>
    <dgm:pt modelId="{6F8D5FF9-EFF4-4B96-956E-BEAF038B166C}" type="parTrans" cxnId="{60B093F1-663D-4852-9D04-9599AB8D1813}">
      <dgm:prSet/>
      <dgm:spPr/>
      <dgm:t>
        <a:bodyPr/>
        <a:lstStyle/>
        <a:p>
          <a:endParaRPr lang="ru-RU"/>
        </a:p>
      </dgm:t>
    </dgm:pt>
    <dgm:pt modelId="{9E7EAAAC-C8DC-4EC0-AE8F-8C8218249AE4}" type="sibTrans" cxnId="{60B093F1-663D-4852-9D04-9599AB8D1813}">
      <dgm:prSet/>
      <dgm:spPr/>
      <dgm:t>
        <a:bodyPr/>
        <a:lstStyle/>
        <a:p>
          <a:endParaRPr lang="ru-RU"/>
        </a:p>
      </dgm:t>
    </dgm:pt>
    <dgm:pt modelId="{383C7FF4-9036-4C41-96CF-547D97F2018D}">
      <dgm:prSet/>
      <dgm:spPr/>
      <dgm:t>
        <a:bodyPr vert="vert270"/>
        <a:lstStyle/>
        <a:p>
          <a:r>
            <a:rPr lang="ru-RU" dirty="0"/>
            <a:t>Немержанский </a:t>
          </a:r>
        </a:p>
      </dgm:t>
    </dgm:pt>
    <dgm:pt modelId="{84D94646-DCFB-4470-9401-E3B6D480EDCC}" type="parTrans" cxnId="{98ADA2E2-46C5-4209-96A5-CC051E6CB2B8}">
      <dgm:prSet/>
      <dgm:spPr/>
      <dgm:t>
        <a:bodyPr/>
        <a:lstStyle/>
        <a:p>
          <a:endParaRPr lang="ru-RU"/>
        </a:p>
      </dgm:t>
    </dgm:pt>
    <dgm:pt modelId="{BAC053AF-14E9-4913-A937-197B347491E6}" type="sibTrans" cxnId="{98ADA2E2-46C5-4209-96A5-CC051E6CB2B8}">
      <dgm:prSet/>
      <dgm:spPr/>
      <dgm:t>
        <a:bodyPr/>
        <a:lstStyle/>
        <a:p>
          <a:endParaRPr lang="ru-RU"/>
        </a:p>
      </dgm:t>
    </dgm:pt>
    <dgm:pt modelId="{0C0E777D-5E8F-4DA6-A8DF-8897714FB8B6}">
      <dgm:prSet/>
      <dgm:spPr/>
      <dgm:t>
        <a:bodyPr vert="vert270"/>
        <a:lstStyle/>
        <a:p>
          <a:r>
            <a:rPr lang="ru-RU" dirty="0"/>
            <a:t>Дрогичинский</a:t>
          </a:r>
        </a:p>
      </dgm:t>
    </dgm:pt>
    <dgm:pt modelId="{8B8FE7BF-AC94-4F14-A45B-A37CCC116F4C}" type="parTrans" cxnId="{B840281D-A685-4082-A6C5-B5B5D5CE212C}">
      <dgm:prSet/>
      <dgm:spPr/>
      <dgm:t>
        <a:bodyPr/>
        <a:lstStyle/>
        <a:p>
          <a:endParaRPr lang="ru-RU"/>
        </a:p>
      </dgm:t>
    </dgm:pt>
    <dgm:pt modelId="{29A1D7A0-E117-4516-9574-D2A369E5BB81}" type="sibTrans" cxnId="{B840281D-A685-4082-A6C5-B5B5D5CE212C}">
      <dgm:prSet/>
      <dgm:spPr/>
      <dgm:t>
        <a:bodyPr/>
        <a:lstStyle/>
        <a:p>
          <a:endParaRPr lang="ru-RU"/>
        </a:p>
      </dgm:t>
    </dgm:pt>
    <dgm:pt modelId="{A9676769-C14C-43E5-B9CE-D25EC97B89D0}">
      <dgm:prSet/>
      <dgm:spPr/>
      <dgm:t>
        <a:bodyPr vert="vert270"/>
        <a:lstStyle/>
        <a:p>
          <a:r>
            <a:rPr lang="ru-RU" dirty="0"/>
            <a:t>Закозельский</a:t>
          </a:r>
        </a:p>
      </dgm:t>
    </dgm:pt>
    <dgm:pt modelId="{6FA07E95-B41A-4DA9-BCD9-89084DB33F56}" type="parTrans" cxnId="{FBFB251A-EC26-497B-ACB5-DE1CBA650898}">
      <dgm:prSet/>
      <dgm:spPr/>
      <dgm:t>
        <a:bodyPr/>
        <a:lstStyle/>
        <a:p>
          <a:endParaRPr lang="ru-RU"/>
        </a:p>
      </dgm:t>
    </dgm:pt>
    <dgm:pt modelId="{C9D2902B-4D34-44BD-90B4-C1E220EF4E37}" type="sibTrans" cxnId="{FBFB251A-EC26-497B-ACB5-DE1CBA650898}">
      <dgm:prSet/>
      <dgm:spPr/>
      <dgm:t>
        <a:bodyPr/>
        <a:lstStyle/>
        <a:p>
          <a:endParaRPr lang="ru-RU"/>
        </a:p>
      </dgm:t>
    </dgm:pt>
    <dgm:pt modelId="{C5AEF3B8-5D0B-4C00-B452-3DA96E8AA771}">
      <dgm:prSet/>
      <dgm:spPr/>
      <dgm:t>
        <a:bodyPr vert="vert270"/>
        <a:lstStyle/>
        <a:p>
          <a:r>
            <a:rPr lang="ru-RU" dirty="0"/>
            <a:t>Попинский</a:t>
          </a:r>
        </a:p>
      </dgm:t>
    </dgm:pt>
    <dgm:pt modelId="{7CADB8BB-075F-4124-B73A-23CBC83EB7D9}" type="parTrans" cxnId="{AA6A6C25-5925-4019-87C1-55F3218CA5F9}">
      <dgm:prSet/>
      <dgm:spPr/>
      <dgm:t>
        <a:bodyPr/>
        <a:lstStyle/>
        <a:p>
          <a:endParaRPr lang="ru-RU"/>
        </a:p>
      </dgm:t>
    </dgm:pt>
    <dgm:pt modelId="{C3378340-36E9-4BF9-AD58-F42D8100E689}" type="sibTrans" cxnId="{AA6A6C25-5925-4019-87C1-55F3218CA5F9}">
      <dgm:prSet/>
      <dgm:spPr/>
      <dgm:t>
        <a:bodyPr/>
        <a:lstStyle/>
        <a:p>
          <a:endParaRPr lang="ru-RU"/>
        </a:p>
      </dgm:t>
    </dgm:pt>
    <dgm:pt modelId="{4F1938C0-0F31-40BF-86BF-FAE518FABBD6}">
      <dgm:prSet/>
      <dgm:spPr/>
      <dgm:t>
        <a:bodyPr vert="vert270"/>
        <a:lstStyle/>
        <a:p>
          <a:r>
            <a:rPr lang="ru-RU" dirty="0"/>
            <a:t>Осовецкий</a:t>
          </a:r>
        </a:p>
      </dgm:t>
    </dgm:pt>
    <dgm:pt modelId="{081EFB6D-2817-409A-B356-940824FE78EB}" type="parTrans" cxnId="{91FC13DA-7C0F-428E-9A89-DD30966FDDAE}">
      <dgm:prSet/>
      <dgm:spPr/>
      <dgm:t>
        <a:bodyPr/>
        <a:lstStyle/>
        <a:p>
          <a:endParaRPr lang="ru-RU"/>
        </a:p>
      </dgm:t>
    </dgm:pt>
    <dgm:pt modelId="{383A4664-E404-467D-8533-66ED5D80BBAC}" type="sibTrans" cxnId="{91FC13DA-7C0F-428E-9A89-DD30966FDDAE}">
      <dgm:prSet/>
      <dgm:spPr/>
      <dgm:t>
        <a:bodyPr/>
        <a:lstStyle/>
        <a:p>
          <a:endParaRPr lang="ru-RU"/>
        </a:p>
      </dgm:t>
    </dgm:pt>
    <dgm:pt modelId="{FC9205A0-3679-4072-9CE5-29C83C5326F1}">
      <dgm:prSet/>
      <dgm:spPr/>
      <dgm:t>
        <a:bodyPr vert="vert270"/>
        <a:lstStyle/>
        <a:p>
          <a:r>
            <a:rPr lang="ru-RU" dirty="0"/>
            <a:t>Радостовский</a:t>
          </a:r>
        </a:p>
      </dgm:t>
    </dgm:pt>
    <dgm:pt modelId="{80F2755B-7A21-4D92-ADC0-BEDA9D859117}" type="parTrans" cxnId="{89FF04EC-B321-4B24-ADCB-F34DF838C174}">
      <dgm:prSet/>
      <dgm:spPr/>
      <dgm:t>
        <a:bodyPr/>
        <a:lstStyle/>
        <a:p>
          <a:endParaRPr lang="ru-RU"/>
        </a:p>
      </dgm:t>
    </dgm:pt>
    <dgm:pt modelId="{982A1C7F-947C-4C34-AF46-EE054CC901BA}" type="sibTrans" cxnId="{89FF04EC-B321-4B24-ADCB-F34DF838C174}">
      <dgm:prSet/>
      <dgm:spPr/>
      <dgm:t>
        <a:bodyPr/>
        <a:lstStyle/>
        <a:p>
          <a:endParaRPr lang="ru-RU"/>
        </a:p>
      </dgm:t>
    </dgm:pt>
    <dgm:pt modelId="{5EDE0ABE-C4A7-4DC9-9DC1-F557344EAC4D}">
      <dgm:prSet/>
      <dgm:spPr/>
      <dgm:t>
        <a:bodyPr vert="vert270"/>
        <a:lstStyle/>
        <a:p>
          <a:r>
            <a:rPr lang="ru-RU" dirty="0"/>
            <a:t>Хомский</a:t>
          </a:r>
        </a:p>
      </dgm:t>
    </dgm:pt>
    <dgm:pt modelId="{F9877C83-89C6-4874-81D0-AF07E6FF8EF7}" type="parTrans" cxnId="{CD85383E-41FB-4591-B071-FADCA5FEE3CB}">
      <dgm:prSet/>
      <dgm:spPr/>
      <dgm:t>
        <a:bodyPr/>
        <a:lstStyle/>
        <a:p>
          <a:endParaRPr lang="ru-RU"/>
        </a:p>
      </dgm:t>
    </dgm:pt>
    <dgm:pt modelId="{7B24ECBB-88AF-4640-A4B2-EF6D290E25F7}" type="sibTrans" cxnId="{CD85383E-41FB-4591-B071-FADCA5FEE3CB}">
      <dgm:prSet/>
      <dgm:spPr/>
      <dgm:t>
        <a:bodyPr/>
        <a:lstStyle/>
        <a:p>
          <a:endParaRPr lang="ru-RU"/>
        </a:p>
      </dgm:t>
    </dgm:pt>
    <dgm:pt modelId="{DDC55712-0196-4C92-818C-CC6FBC70051F}" type="pres">
      <dgm:prSet presAssocID="{65DD918F-3055-4EF3-B2A8-6C20E84FE7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591E18-0FA0-474D-AD7D-4AF34D77FA86}" type="pres">
      <dgm:prSet presAssocID="{632BACF7-F72D-49F6-A01F-B6A92FE57C09}" presName="vertOne" presStyleCnt="0"/>
      <dgm:spPr/>
    </dgm:pt>
    <dgm:pt modelId="{C10319BF-ADA1-43DD-936B-10CEE0511439}" type="pres">
      <dgm:prSet presAssocID="{632BACF7-F72D-49F6-A01F-B6A92FE57C09}" presName="txOne" presStyleLbl="node0" presStyleIdx="0" presStyleCnt="1" custScaleY="18256">
        <dgm:presLayoutVars>
          <dgm:chPref val="3"/>
        </dgm:presLayoutVars>
      </dgm:prSet>
      <dgm:spPr/>
    </dgm:pt>
    <dgm:pt modelId="{F73C5D1A-C31F-4D78-8F35-81D7B3CF7040}" type="pres">
      <dgm:prSet presAssocID="{632BACF7-F72D-49F6-A01F-B6A92FE57C09}" presName="parTransOne" presStyleCnt="0"/>
      <dgm:spPr/>
    </dgm:pt>
    <dgm:pt modelId="{BEA3A39E-7DBC-4655-AC8B-27BF6037A74A}" type="pres">
      <dgm:prSet presAssocID="{632BACF7-F72D-49F6-A01F-B6A92FE57C09}" presName="horzOne" presStyleCnt="0"/>
      <dgm:spPr/>
    </dgm:pt>
    <dgm:pt modelId="{556632D4-E2CA-4D1D-9D45-A8355D87128F}" type="pres">
      <dgm:prSet presAssocID="{64C8A0FE-2D0D-4822-AB46-9F3317A5B0AE}" presName="vertTwo" presStyleCnt="0"/>
      <dgm:spPr/>
    </dgm:pt>
    <dgm:pt modelId="{2C7B8E4F-57F6-4EB5-A6F3-907963605E1A}" type="pres">
      <dgm:prSet presAssocID="{64C8A0FE-2D0D-4822-AB46-9F3317A5B0AE}" presName="txTwo" presStyleLbl="node2" presStyleIdx="0" presStyleCnt="13">
        <dgm:presLayoutVars>
          <dgm:chPref val="3"/>
        </dgm:presLayoutVars>
      </dgm:prSet>
      <dgm:spPr/>
    </dgm:pt>
    <dgm:pt modelId="{5BE59B06-91B5-4890-885C-84569792FE58}" type="pres">
      <dgm:prSet presAssocID="{64C8A0FE-2D0D-4822-AB46-9F3317A5B0AE}" presName="horzTwo" presStyleCnt="0"/>
      <dgm:spPr/>
    </dgm:pt>
    <dgm:pt modelId="{9BEEA173-5DAB-45C3-866D-7DDE301358A1}" type="pres">
      <dgm:prSet presAssocID="{D4D64006-2307-4CE4-99B3-7FAB128F750E}" presName="sibSpaceTwo" presStyleCnt="0"/>
      <dgm:spPr/>
    </dgm:pt>
    <dgm:pt modelId="{3EF0D1A0-578A-426B-A3A5-F67BACBAD80E}" type="pres">
      <dgm:prSet presAssocID="{C4CCED57-CAD7-4069-81DA-780C9EC11A7D}" presName="vertTwo" presStyleCnt="0"/>
      <dgm:spPr/>
    </dgm:pt>
    <dgm:pt modelId="{15C49A81-2E04-4051-8A46-8F730DFF46C9}" type="pres">
      <dgm:prSet presAssocID="{C4CCED57-CAD7-4069-81DA-780C9EC11A7D}" presName="txTwo" presStyleLbl="node2" presStyleIdx="1" presStyleCnt="13">
        <dgm:presLayoutVars>
          <dgm:chPref val="3"/>
        </dgm:presLayoutVars>
      </dgm:prSet>
      <dgm:spPr/>
    </dgm:pt>
    <dgm:pt modelId="{56EEBE94-2266-4D02-8CD1-D69900D16146}" type="pres">
      <dgm:prSet presAssocID="{C4CCED57-CAD7-4069-81DA-780C9EC11A7D}" presName="horzTwo" presStyleCnt="0"/>
      <dgm:spPr/>
    </dgm:pt>
    <dgm:pt modelId="{479AF2B7-3FA5-473A-9EA4-1E996D32F4BA}" type="pres">
      <dgm:prSet presAssocID="{A9F35166-6AB7-41BD-8A17-4C43E766FBE3}" presName="sibSpaceTwo" presStyleCnt="0"/>
      <dgm:spPr/>
    </dgm:pt>
    <dgm:pt modelId="{9CDD3804-0660-4571-8093-B59CB2204F84}" type="pres">
      <dgm:prSet presAssocID="{F55127B8-76DA-4B6C-A7CA-685EEE7FB4DE}" presName="vertTwo" presStyleCnt="0"/>
      <dgm:spPr/>
    </dgm:pt>
    <dgm:pt modelId="{846C6E70-8419-4389-BCAA-D135829595C2}" type="pres">
      <dgm:prSet presAssocID="{F55127B8-76DA-4B6C-A7CA-685EEE7FB4DE}" presName="txTwo" presStyleLbl="node2" presStyleIdx="2" presStyleCnt="13">
        <dgm:presLayoutVars>
          <dgm:chPref val="3"/>
        </dgm:presLayoutVars>
      </dgm:prSet>
      <dgm:spPr/>
    </dgm:pt>
    <dgm:pt modelId="{FC0682C0-ED93-4A5C-9707-8E106EAD6987}" type="pres">
      <dgm:prSet presAssocID="{F55127B8-76DA-4B6C-A7CA-685EEE7FB4DE}" presName="horzTwo" presStyleCnt="0"/>
      <dgm:spPr/>
    </dgm:pt>
    <dgm:pt modelId="{F47FDF92-0F3E-47BC-B575-61DC5B17C65E}" type="pres">
      <dgm:prSet presAssocID="{F017EDFC-1082-454F-9277-057FE6C940C9}" presName="sibSpaceTwo" presStyleCnt="0"/>
      <dgm:spPr/>
    </dgm:pt>
    <dgm:pt modelId="{C52D5C7C-EC7F-4EAF-BCDC-E77BA3376255}" type="pres">
      <dgm:prSet presAssocID="{735021A0-A29C-446A-85EA-8CE7D36B3F67}" presName="vertTwo" presStyleCnt="0"/>
      <dgm:spPr/>
    </dgm:pt>
    <dgm:pt modelId="{3CB24B7E-9799-4EF5-BC7A-7AC2EEDC0624}" type="pres">
      <dgm:prSet presAssocID="{735021A0-A29C-446A-85EA-8CE7D36B3F67}" presName="txTwo" presStyleLbl="node2" presStyleIdx="3" presStyleCnt="13">
        <dgm:presLayoutVars>
          <dgm:chPref val="3"/>
        </dgm:presLayoutVars>
      </dgm:prSet>
      <dgm:spPr/>
    </dgm:pt>
    <dgm:pt modelId="{074EB7DE-99D3-4912-AE88-47AD93946EE8}" type="pres">
      <dgm:prSet presAssocID="{735021A0-A29C-446A-85EA-8CE7D36B3F67}" presName="horzTwo" presStyleCnt="0"/>
      <dgm:spPr/>
    </dgm:pt>
    <dgm:pt modelId="{A565B65F-C865-4AAD-B7C1-27987AE279D2}" type="pres">
      <dgm:prSet presAssocID="{ECCBE1C1-F7C8-453C-AA94-BF299BBC6B97}" presName="sibSpaceTwo" presStyleCnt="0"/>
      <dgm:spPr/>
    </dgm:pt>
    <dgm:pt modelId="{D3F525DA-1F84-4DB7-8DC0-1F7C480B9263}" type="pres">
      <dgm:prSet presAssocID="{9E06C7C0-10B5-4929-9708-1BC9BC5382DB}" presName="vertTwo" presStyleCnt="0"/>
      <dgm:spPr/>
    </dgm:pt>
    <dgm:pt modelId="{39D3D9D8-5878-4DC6-9C05-71BB43CBE54B}" type="pres">
      <dgm:prSet presAssocID="{9E06C7C0-10B5-4929-9708-1BC9BC5382DB}" presName="txTwo" presStyleLbl="node2" presStyleIdx="4" presStyleCnt="13">
        <dgm:presLayoutVars>
          <dgm:chPref val="3"/>
        </dgm:presLayoutVars>
      </dgm:prSet>
      <dgm:spPr/>
    </dgm:pt>
    <dgm:pt modelId="{7D10141E-1ACA-4E83-9CEC-C8F73CD5B263}" type="pres">
      <dgm:prSet presAssocID="{9E06C7C0-10B5-4929-9708-1BC9BC5382DB}" presName="horzTwo" presStyleCnt="0"/>
      <dgm:spPr/>
    </dgm:pt>
    <dgm:pt modelId="{4AF719ED-2359-4C29-98B7-E0E524062AA2}" type="pres">
      <dgm:prSet presAssocID="{DED53044-BC7E-4949-85B6-79036137AE90}" presName="sibSpaceTwo" presStyleCnt="0"/>
      <dgm:spPr/>
    </dgm:pt>
    <dgm:pt modelId="{CEEFBDA2-CCBF-4AA7-A3C8-F7C807324BA3}" type="pres">
      <dgm:prSet presAssocID="{0C0E777D-5E8F-4DA6-A8DF-8897714FB8B6}" presName="vertTwo" presStyleCnt="0"/>
      <dgm:spPr/>
    </dgm:pt>
    <dgm:pt modelId="{E1E57569-EF7D-409A-A4C4-9FAD2B03CA6D}" type="pres">
      <dgm:prSet presAssocID="{0C0E777D-5E8F-4DA6-A8DF-8897714FB8B6}" presName="txTwo" presStyleLbl="node2" presStyleIdx="5" presStyleCnt="13">
        <dgm:presLayoutVars>
          <dgm:chPref val="3"/>
        </dgm:presLayoutVars>
      </dgm:prSet>
      <dgm:spPr/>
    </dgm:pt>
    <dgm:pt modelId="{FFB8B4C1-F10A-4D2D-B1E1-ED7318AC9C6D}" type="pres">
      <dgm:prSet presAssocID="{0C0E777D-5E8F-4DA6-A8DF-8897714FB8B6}" presName="horzTwo" presStyleCnt="0"/>
      <dgm:spPr/>
    </dgm:pt>
    <dgm:pt modelId="{EE225451-9B01-482D-BA6A-C335F2BAD9CD}" type="pres">
      <dgm:prSet presAssocID="{29A1D7A0-E117-4516-9574-D2A369E5BB81}" presName="sibSpaceTwo" presStyleCnt="0"/>
      <dgm:spPr/>
    </dgm:pt>
    <dgm:pt modelId="{EB188363-1B32-4CFC-A57A-AF2883B7FBF9}" type="pres">
      <dgm:prSet presAssocID="{A9676769-C14C-43E5-B9CE-D25EC97B89D0}" presName="vertTwo" presStyleCnt="0"/>
      <dgm:spPr/>
    </dgm:pt>
    <dgm:pt modelId="{DC1201F6-0648-40E8-ADDC-972E151B6737}" type="pres">
      <dgm:prSet presAssocID="{A9676769-C14C-43E5-B9CE-D25EC97B89D0}" presName="txTwo" presStyleLbl="node2" presStyleIdx="6" presStyleCnt="13">
        <dgm:presLayoutVars>
          <dgm:chPref val="3"/>
        </dgm:presLayoutVars>
      </dgm:prSet>
      <dgm:spPr/>
    </dgm:pt>
    <dgm:pt modelId="{CC7BCF62-CC4C-4A68-AB57-CF33E1E3CC53}" type="pres">
      <dgm:prSet presAssocID="{A9676769-C14C-43E5-B9CE-D25EC97B89D0}" presName="horzTwo" presStyleCnt="0"/>
      <dgm:spPr/>
    </dgm:pt>
    <dgm:pt modelId="{3A1C71DA-6706-4133-8E9C-3827CE1E51B7}" type="pres">
      <dgm:prSet presAssocID="{C9D2902B-4D34-44BD-90B4-C1E220EF4E37}" presName="sibSpaceTwo" presStyleCnt="0"/>
      <dgm:spPr/>
    </dgm:pt>
    <dgm:pt modelId="{03B2C122-453E-4D36-8C03-B287284962E9}" type="pres">
      <dgm:prSet presAssocID="{FA6E977F-B87F-4690-8E8F-0F246EBE0EF3}" presName="vertTwo" presStyleCnt="0"/>
      <dgm:spPr/>
    </dgm:pt>
    <dgm:pt modelId="{2E56F86B-BF18-4C5D-8827-49360DD9C736}" type="pres">
      <dgm:prSet presAssocID="{FA6E977F-B87F-4690-8E8F-0F246EBE0EF3}" presName="txTwo" presStyleLbl="node2" presStyleIdx="7" presStyleCnt="13">
        <dgm:presLayoutVars>
          <dgm:chPref val="3"/>
        </dgm:presLayoutVars>
      </dgm:prSet>
      <dgm:spPr/>
    </dgm:pt>
    <dgm:pt modelId="{2B386430-866F-4E13-8890-749E09B37E92}" type="pres">
      <dgm:prSet presAssocID="{FA6E977F-B87F-4690-8E8F-0F246EBE0EF3}" presName="horzTwo" presStyleCnt="0"/>
      <dgm:spPr/>
    </dgm:pt>
    <dgm:pt modelId="{5EA473E9-523A-4025-8DF9-676E00684C24}" type="pres">
      <dgm:prSet presAssocID="{9E7EAAAC-C8DC-4EC0-AE8F-8C8218249AE4}" presName="sibSpaceTwo" presStyleCnt="0"/>
      <dgm:spPr/>
    </dgm:pt>
    <dgm:pt modelId="{258E7D4F-45F1-4CCE-8508-CF5845828111}" type="pres">
      <dgm:prSet presAssocID="{383C7FF4-9036-4C41-96CF-547D97F2018D}" presName="vertTwo" presStyleCnt="0"/>
      <dgm:spPr/>
    </dgm:pt>
    <dgm:pt modelId="{6DB0A3DD-46F8-44AD-8028-C8AE5B45D524}" type="pres">
      <dgm:prSet presAssocID="{383C7FF4-9036-4C41-96CF-547D97F2018D}" presName="txTwo" presStyleLbl="node2" presStyleIdx="8" presStyleCnt="13">
        <dgm:presLayoutVars>
          <dgm:chPref val="3"/>
        </dgm:presLayoutVars>
      </dgm:prSet>
      <dgm:spPr/>
    </dgm:pt>
    <dgm:pt modelId="{A0F6CC25-2834-4350-B1E6-E152C525ACBB}" type="pres">
      <dgm:prSet presAssocID="{383C7FF4-9036-4C41-96CF-547D97F2018D}" presName="horzTwo" presStyleCnt="0"/>
      <dgm:spPr/>
    </dgm:pt>
    <dgm:pt modelId="{C3FC8B7B-78CE-4DFC-99FC-513BC581B8C4}" type="pres">
      <dgm:prSet presAssocID="{BAC053AF-14E9-4913-A937-197B347491E6}" presName="sibSpaceTwo" presStyleCnt="0"/>
      <dgm:spPr/>
    </dgm:pt>
    <dgm:pt modelId="{5A26E7E1-CC96-4322-A4E0-652B2AB500DE}" type="pres">
      <dgm:prSet presAssocID="{4F1938C0-0F31-40BF-86BF-FAE518FABBD6}" presName="vertTwo" presStyleCnt="0"/>
      <dgm:spPr/>
    </dgm:pt>
    <dgm:pt modelId="{21CCE72B-671D-49EA-AE7A-19C02CC84552}" type="pres">
      <dgm:prSet presAssocID="{4F1938C0-0F31-40BF-86BF-FAE518FABBD6}" presName="txTwo" presStyleLbl="node2" presStyleIdx="9" presStyleCnt="13">
        <dgm:presLayoutVars>
          <dgm:chPref val="3"/>
        </dgm:presLayoutVars>
      </dgm:prSet>
      <dgm:spPr/>
    </dgm:pt>
    <dgm:pt modelId="{4E02F5AB-9761-4BE0-A16D-5CE779BA0066}" type="pres">
      <dgm:prSet presAssocID="{4F1938C0-0F31-40BF-86BF-FAE518FABBD6}" presName="horzTwo" presStyleCnt="0"/>
      <dgm:spPr/>
    </dgm:pt>
    <dgm:pt modelId="{E0D637D9-4424-403D-AD73-BE0C0C030F06}" type="pres">
      <dgm:prSet presAssocID="{383A4664-E404-467D-8533-66ED5D80BBAC}" presName="sibSpaceTwo" presStyleCnt="0"/>
      <dgm:spPr/>
    </dgm:pt>
    <dgm:pt modelId="{274898AE-F516-4E4D-93E8-A7D9EE8D9B71}" type="pres">
      <dgm:prSet presAssocID="{C5AEF3B8-5D0B-4C00-B452-3DA96E8AA771}" presName="vertTwo" presStyleCnt="0"/>
      <dgm:spPr/>
    </dgm:pt>
    <dgm:pt modelId="{A3A8AE52-9A18-40BA-A238-B36F56D4CD38}" type="pres">
      <dgm:prSet presAssocID="{C5AEF3B8-5D0B-4C00-B452-3DA96E8AA771}" presName="txTwo" presStyleLbl="node2" presStyleIdx="10" presStyleCnt="13">
        <dgm:presLayoutVars>
          <dgm:chPref val="3"/>
        </dgm:presLayoutVars>
      </dgm:prSet>
      <dgm:spPr/>
    </dgm:pt>
    <dgm:pt modelId="{FBC96E5D-EA84-4D13-A680-869E2C08038E}" type="pres">
      <dgm:prSet presAssocID="{C5AEF3B8-5D0B-4C00-B452-3DA96E8AA771}" presName="horzTwo" presStyleCnt="0"/>
      <dgm:spPr/>
    </dgm:pt>
    <dgm:pt modelId="{99D195E3-9D1B-4E6D-8FD9-E4773EDCD5C5}" type="pres">
      <dgm:prSet presAssocID="{C3378340-36E9-4BF9-AD58-F42D8100E689}" presName="sibSpaceTwo" presStyleCnt="0"/>
      <dgm:spPr/>
    </dgm:pt>
    <dgm:pt modelId="{BAAB1FE7-8D11-4CB3-A0E5-241DABEA819E}" type="pres">
      <dgm:prSet presAssocID="{FC9205A0-3679-4072-9CE5-29C83C5326F1}" presName="vertTwo" presStyleCnt="0"/>
      <dgm:spPr/>
    </dgm:pt>
    <dgm:pt modelId="{4DD0C376-A8AE-4230-8D07-68315F30B58D}" type="pres">
      <dgm:prSet presAssocID="{FC9205A0-3679-4072-9CE5-29C83C5326F1}" presName="txTwo" presStyleLbl="node2" presStyleIdx="11" presStyleCnt="13">
        <dgm:presLayoutVars>
          <dgm:chPref val="3"/>
        </dgm:presLayoutVars>
      </dgm:prSet>
      <dgm:spPr/>
    </dgm:pt>
    <dgm:pt modelId="{853BB5AC-BE69-456A-940B-ABAFA8B82704}" type="pres">
      <dgm:prSet presAssocID="{FC9205A0-3679-4072-9CE5-29C83C5326F1}" presName="horzTwo" presStyleCnt="0"/>
      <dgm:spPr/>
    </dgm:pt>
    <dgm:pt modelId="{7B61FA92-014C-4427-9DD7-450AC21CE061}" type="pres">
      <dgm:prSet presAssocID="{982A1C7F-947C-4C34-AF46-EE054CC901BA}" presName="sibSpaceTwo" presStyleCnt="0"/>
      <dgm:spPr/>
    </dgm:pt>
    <dgm:pt modelId="{24F7CB7C-8E29-40C1-849F-7C6C2EA8A6FC}" type="pres">
      <dgm:prSet presAssocID="{5EDE0ABE-C4A7-4DC9-9DC1-F557344EAC4D}" presName="vertTwo" presStyleCnt="0"/>
      <dgm:spPr/>
    </dgm:pt>
    <dgm:pt modelId="{1C0BC2D3-411C-4B3A-B384-FA624E81866D}" type="pres">
      <dgm:prSet presAssocID="{5EDE0ABE-C4A7-4DC9-9DC1-F557344EAC4D}" presName="txTwo" presStyleLbl="node2" presStyleIdx="12" presStyleCnt="13">
        <dgm:presLayoutVars>
          <dgm:chPref val="3"/>
        </dgm:presLayoutVars>
      </dgm:prSet>
      <dgm:spPr/>
    </dgm:pt>
    <dgm:pt modelId="{6BA3D736-09D7-4273-8510-42805F501C3B}" type="pres">
      <dgm:prSet presAssocID="{5EDE0ABE-C4A7-4DC9-9DC1-F557344EAC4D}" presName="horzTwo" presStyleCnt="0"/>
      <dgm:spPr/>
    </dgm:pt>
  </dgm:ptLst>
  <dgm:cxnLst>
    <dgm:cxn modelId="{8D0E9B05-3E5C-4B3D-A39D-24307355393E}" type="presOf" srcId="{735021A0-A29C-446A-85EA-8CE7D36B3F67}" destId="{3CB24B7E-9799-4EF5-BC7A-7AC2EEDC0624}" srcOrd="0" destOrd="0" presId="urn:microsoft.com/office/officeart/2005/8/layout/hierarchy4"/>
    <dgm:cxn modelId="{58D58308-1A0C-48A3-9763-C092FE4634BA}" srcId="{632BACF7-F72D-49F6-A01F-B6A92FE57C09}" destId="{9E06C7C0-10B5-4929-9708-1BC9BC5382DB}" srcOrd="4" destOrd="0" parTransId="{4CE698D9-D0C0-4DB0-8579-E23C351B6154}" sibTransId="{DED53044-BC7E-4949-85B6-79036137AE90}"/>
    <dgm:cxn modelId="{FB1F400B-1601-4C21-8393-F30C3D822E5C}" type="presOf" srcId="{383C7FF4-9036-4C41-96CF-547D97F2018D}" destId="{6DB0A3DD-46F8-44AD-8028-C8AE5B45D524}" srcOrd="0" destOrd="0" presId="urn:microsoft.com/office/officeart/2005/8/layout/hierarchy4"/>
    <dgm:cxn modelId="{FBFB251A-EC26-497B-ACB5-DE1CBA650898}" srcId="{632BACF7-F72D-49F6-A01F-B6A92FE57C09}" destId="{A9676769-C14C-43E5-B9CE-D25EC97B89D0}" srcOrd="6" destOrd="0" parTransId="{6FA07E95-B41A-4DA9-BCD9-89084DB33F56}" sibTransId="{C9D2902B-4D34-44BD-90B4-C1E220EF4E37}"/>
    <dgm:cxn modelId="{B840281D-A685-4082-A6C5-B5B5D5CE212C}" srcId="{632BACF7-F72D-49F6-A01F-B6A92FE57C09}" destId="{0C0E777D-5E8F-4DA6-A8DF-8897714FB8B6}" srcOrd="5" destOrd="0" parTransId="{8B8FE7BF-AC94-4F14-A45B-A37CCC116F4C}" sibTransId="{29A1D7A0-E117-4516-9574-D2A369E5BB81}"/>
    <dgm:cxn modelId="{AA6A6C25-5925-4019-87C1-55F3218CA5F9}" srcId="{632BACF7-F72D-49F6-A01F-B6A92FE57C09}" destId="{C5AEF3B8-5D0B-4C00-B452-3DA96E8AA771}" srcOrd="10" destOrd="0" parTransId="{7CADB8BB-075F-4124-B73A-23CBC83EB7D9}" sibTransId="{C3378340-36E9-4BF9-AD58-F42D8100E689}"/>
    <dgm:cxn modelId="{1B09DE38-48F9-4EE0-9DBB-FC3F936AE342}" srcId="{632BACF7-F72D-49F6-A01F-B6A92FE57C09}" destId="{735021A0-A29C-446A-85EA-8CE7D36B3F67}" srcOrd="3" destOrd="0" parTransId="{C3EED5F6-DE92-47B8-A25D-164FA16DA5DB}" sibTransId="{ECCBE1C1-F7C8-453C-AA94-BF299BBC6B97}"/>
    <dgm:cxn modelId="{CD85383E-41FB-4591-B071-FADCA5FEE3CB}" srcId="{632BACF7-F72D-49F6-A01F-B6A92FE57C09}" destId="{5EDE0ABE-C4A7-4DC9-9DC1-F557344EAC4D}" srcOrd="12" destOrd="0" parTransId="{F9877C83-89C6-4874-81D0-AF07E6FF8EF7}" sibTransId="{7B24ECBB-88AF-4640-A4B2-EF6D290E25F7}"/>
    <dgm:cxn modelId="{5AF33F64-2B93-4253-AA3F-C77745B7E95C}" type="presOf" srcId="{4F1938C0-0F31-40BF-86BF-FAE518FABBD6}" destId="{21CCE72B-671D-49EA-AE7A-19C02CC84552}" srcOrd="0" destOrd="0" presId="urn:microsoft.com/office/officeart/2005/8/layout/hierarchy4"/>
    <dgm:cxn modelId="{D19FD66D-6AB8-4259-8F1B-37812D2B70EE}" srcId="{632BACF7-F72D-49F6-A01F-B6A92FE57C09}" destId="{F55127B8-76DA-4B6C-A7CA-685EEE7FB4DE}" srcOrd="2" destOrd="0" parTransId="{BE0032F0-EB30-4B50-9522-0E5C19A54003}" sibTransId="{F017EDFC-1082-454F-9277-057FE6C940C9}"/>
    <dgm:cxn modelId="{D6855373-5A96-40F6-8148-5F57B72DEE75}" type="presOf" srcId="{C5AEF3B8-5D0B-4C00-B452-3DA96E8AA771}" destId="{A3A8AE52-9A18-40BA-A238-B36F56D4CD38}" srcOrd="0" destOrd="0" presId="urn:microsoft.com/office/officeart/2005/8/layout/hierarchy4"/>
    <dgm:cxn modelId="{499F6D77-B16B-4F0D-AE13-B6BF0744BC91}" type="presOf" srcId="{C4CCED57-CAD7-4069-81DA-780C9EC11A7D}" destId="{15C49A81-2E04-4051-8A46-8F730DFF46C9}" srcOrd="0" destOrd="0" presId="urn:microsoft.com/office/officeart/2005/8/layout/hierarchy4"/>
    <dgm:cxn modelId="{5A5CBB7D-AEED-4C8D-BB93-EBAAE9B97112}" type="presOf" srcId="{F55127B8-76DA-4B6C-A7CA-685EEE7FB4DE}" destId="{846C6E70-8419-4389-BCAA-D135829595C2}" srcOrd="0" destOrd="0" presId="urn:microsoft.com/office/officeart/2005/8/layout/hierarchy4"/>
    <dgm:cxn modelId="{23852982-2A44-4C18-9980-C3A824563488}" type="presOf" srcId="{FA6E977F-B87F-4690-8E8F-0F246EBE0EF3}" destId="{2E56F86B-BF18-4C5D-8827-49360DD9C736}" srcOrd="0" destOrd="0" presId="urn:microsoft.com/office/officeart/2005/8/layout/hierarchy4"/>
    <dgm:cxn modelId="{DCF67E86-A035-4278-98ED-AA04F46FB73C}" type="presOf" srcId="{5EDE0ABE-C4A7-4DC9-9DC1-F557344EAC4D}" destId="{1C0BC2D3-411C-4B3A-B384-FA624E81866D}" srcOrd="0" destOrd="0" presId="urn:microsoft.com/office/officeart/2005/8/layout/hierarchy4"/>
    <dgm:cxn modelId="{6941A196-7F4B-4A42-A570-E526B3D5C2F4}" type="presOf" srcId="{65DD918F-3055-4EF3-B2A8-6C20E84FE7AC}" destId="{DDC55712-0196-4C92-818C-CC6FBC70051F}" srcOrd="0" destOrd="0" presId="urn:microsoft.com/office/officeart/2005/8/layout/hierarchy4"/>
    <dgm:cxn modelId="{423DF197-A39A-4D4D-980C-87965D2438D0}" type="presOf" srcId="{9E06C7C0-10B5-4929-9708-1BC9BC5382DB}" destId="{39D3D9D8-5878-4DC6-9C05-71BB43CBE54B}" srcOrd="0" destOrd="0" presId="urn:microsoft.com/office/officeart/2005/8/layout/hierarchy4"/>
    <dgm:cxn modelId="{53E56AAA-D544-4DC7-9C69-49BB49CE8034}" srcId="{632BACF7-F72D-49F6-A01F-B6A92FE57C09}" destId="{C4CCED57-CAD7-4069-81DA-780C9EC11A7D}" srcOrd="1" destOrd="0" parTransId="{54212D3B-91C9-42E1-AE18-8A166272C1FE}" sibTransId="{A9F35166-6AB7-41BD-8A17-4C43E766FBE3}"/>
    <dgm:cxn modelId="{C83D2DB4-4182-4C21-91A6-F52ADA45ADC5}" type="presOf" srcId="{632BACF7-F72D-49F6-A01F-B6A92FE57C09}" destId="{C10319BF-ADA1-43DD-936B-10CEE0511439}" srcOrd="0" destOrd="0" presId="urn:microsoft.com/office/officeart/2005/8/layout/hierarchy4"/>
    <dgm:cxn modelId="{91FC13DA-7C0F-428E-9A89-DD30966FDDAE}" srcId="{632BACF7-F72D-49F6-A01F-B6A92FE57C09}" destId="{4F1938C0-0F31-40BF-86BF-FAE518FABBD6}" srcOrd="9" destOrd="0" parTransId="{081EFB6D-2817-409A-B356-940824FE78EB}" sibTransId="{383A4664-E404-467D-8533-66ED5D80BBAC}"/>
    <dgm:cxn modelId="{9B2A94DC-317E-44AC-B470-82D9BB002963}" type="presOf" srcId="{0C0E777D-5E8F-4DA6-A8DF-8897714FB8B6}" destId="{E1E57569-EF7D-409A-A4C4-9FAD2B03CA6D}" srcOrd="0" destOrd="0" presId="urn:microsoft.com/office/officeart/2005/8/layout/hierarchy4"/>
    <dgm:cxn modelId="{027033DF-BB1B-4046-8CCD-CE5D47A00377}" srcId="{65DD918F-3055-4EF3-B2A8-6C20E84FE7AC}" destId="{632BACF7-F72D-49F6-A01F-B6A92FE57C09}" srcOrd="0" destOrd="0" parTransId="{A094740A-0F0E-446D-8E53-EC242DA97273}" sibTransId="{38511080-B233-40D5-B2DC-A8DE5D110ABB}"/>
    <dgm:cxn modelId="{98ADA2E2-46C5-4209-96A5-CC051E6CB2B8}" srcId="{632BACF7-F72D-49F6-A01F-B6A92FE57C09}" destId="{383C7FF4-9036-4C41-96CF-547D97F2018D}" srcOrd="8" destOrd="0" parTransId="{84D94646-DCFB-4470-9401-E3B6D480EDCC}" sibTransId="{BAC053AF-14E9-4913-A937-197B347491E6}"/>
    <dgm:cxn modelId="{8C3DDCE3-28ED-4EA1-A99A-5F14B453B438}" type="presOf" srcId="{A9676769-C14C-43E5-B9CE-D25EC97B89D0}" destId="{DC1201F6-0648-40E8-ADDC-972E151B6737}" srcOrd="0" destOrd="0" presId="urn:microsoft.com/office/officeart/2005/8/layout/hierarchy4"/>
    <dgm:cxn modelId="{89FF04EC-B321-4B24-ADCB-F34DF838C174}" srcId="{632BACF7-F72D-49F6-A01F-B6A92FE57C09}" destId="{FC9205A0-3679-4072-9CE5-29C83C5326F1}" srcOrd="11" destOrd="0" parTransId="{80F2755B-7A21-4D92-ADC0-BEDA9D859117}" sibTransId="{982A1C7F-947C-4C34-AF46-EE054CC901BA}"/>
    <dgm:cxn modelId="{60B093F1-663D-4852-9D04-9599AB8D1813}" srcId="{632BACF7-F72D-49F6-A01F-B6A92FE57C09}" destId="{FA6E977F-B87F-4690-8E8F-0F246EBE0EF3}" srcOrd="7" destOrd="0" parTransId="{6F8D5FF9-EFF4-4B96-956E-BEAF038B166C}" sibTransId="{9E7EAAAC-C8DC-4EC0-AE8F-8C8218249AE4}"/>
    <dgm:cxn modelId="{CC7436F8-2533-45A5-BE1B-497082228C2D}" type="presOf" srcId="{64C8A0FE-2D0D-4822-AB46-9F3317A5B0AE}" destId="{2C7B8E4F-57F6-4EB5-A6F3-907963605E1A}" srcOrd="0" destOrd="0" presId="urn:microsoft.com/office/officeart/2005/8/layout/hierarchy4"/>
    <dgm:cxn modelId="{6A98A2FA-7BFF-40E1-A8C7-18B650FFAAED}" type="presOf" srcId="{FC9205A0-3679-4072-9CE5-29C83C5326F1}" destId="{4DD0C376-A8AE-4230-8D07-68315F30B58D}" srcOrd="0" destOrd="0" presId="urn:microsoft.com/office/officeart/2005/8/layout/hierarchy4"/>
    <dgm:cxn modelId="{5B01C5FE-6B10-4DD7-B503-6A0A7AA42F2C}" srcId="{632BACF7-F72D-49F6-A01F-B6A92FE57C09}" destId="{64C8A0FE-2D0D-4822-AB46-9F3317A5B0AE}" srcOrd="0" destOrd="0" parTransId="{1141A579-8080-4289-8187-6FD1D0E1BEFB}" sibTransId="{D4D64006-2307-4CE4-99B3-7FAB128F750E}"/>
    <dgm:cxn modelId="{1015747C-0CDA-4D4D-A4CF-2C75D2EC3EFD}" type="presParOf" srcId="{DDC55712-0196-4C92-818C-CC6FBC70051F}" destId="{84591E18-0FA0-474D-AD7D-4AF34D77FA86}" srcOrd="0" destOrd="0" presId="urn:microsoft.com/office/officeart/2005/8/layout/hierarchy4"/>
    <dgm:cxn modelId="{0A82BFAD-FB52-4080-BABD-B63DAACB7122}" type="presParOf" srcId="{84591E18-0FA0-474D-AD7D-4AF34D77FA86}" destId="{C10319BF-ADA1-43DD-936B-10CEE0511439}" srcOrd="0" destOrd="0" presId="urn:microsoft.com/office/officeart/2005/8/layout/hierarchy4"/>
    <dgm:cxn modelId="{813EB2DA-5B40-4E5E-8569-929E5A1445F5}" type="presParOf" srcId="{84591E18-0FA0-474D-AD7D-4AF34D77FA86}" destId="{F73C5D1A-C31F-4D78-8F35-81D7B3CF7040}" srcOrd="1" destOrd="0" presId="urn:microsoft.com/office/officeart/2005/8/layout/hierarchy4"/>
    <dgm:cxn modelId="{991391B0-BEEF-4B3C-B9E2-001E2BB2E834}" type="presParOf" srcId="{84591E18-0FA0-474D-AD7D-4AF34D77FA86}" destId="{BEA3A39E-7DBC-4655-AC8B-27BF6037A74A}" srcOrd="2" destOrd="0" presId="urn:microsoft.com/office/officeart/2005/8/layout/hierarchy4"/>
    <dgm:cxn modelId="{53C352DC-4B22-45C9-80A8-A176E60C18C1}" type="presParOf" srcId="{BEA3A39E-7DBC-4655-AC8B-27BF6037A74A}" destId="{556632D4-E2CA-4D1D-9D45-A8355D87128F}" srcOrd="0" destOrd="0" presId="urn:microsoft.com/office/officeart/2005/8/layout/hierarchy4"/>
    <dgm:cxn modelId="{347AFE5E-F8C5-4747-99E0-7BE5AEA73634}" type="presParOf" srcId="{556632D4-E2CA-4D1D-9D45-A8355D87128F}" destId="{2C7B8E4F-57F6-4EB5-A6F3-907963605E1A}" srcOrd="0" destOrd="0" presId="urn:microsoft.com/office/officeart/2005/8/layout/hierarchy4"/>
    <dgm:cxn modelId="{726B806B-48C8-4C88-8372-C28A35BEDC8D}" type="presParOf" srcId="{556632D4-E2CA-4D1D-9D45-A8355D87128F}" destId="{5BE59B06-91B5-4890-885C-84569792FE58}" srcOrd="1" destOrd="0" presId="urn:microsoft.com/office/officeart/2005/8/layout/hierarchy4"/>
    <dgm:cxn modelId="{0B80A82C-F099-41E1-AC19-01611BCA1E2D}" type="presParOf" srcId="{BEA3A39E-7DBC-4655-AC8B-27BF6037A74A}" destId="{9BEEA173-5DAB-45C3-866D-7DDE301358A1}" srcOrd="1" destOrd="0" presId="urn:microsoft.com/office/officeart/2005/8/layout/hierarchy4"/>
    <dgm:cxn modelId="{E17B4B7B-EE01-458A-98B7-756EB830446F}" type="presParOf" srcId="{BEA3A39E-7DBC-4655-AC8B-27BF6037A74A}" destId="{3EF0D1A0-578A-426B-A3A5-F67BACBAD80E}" srcOrd="2" destOrd="0" presId="urn:microsoft.com/office/officeart/2005/8/layout/hierarchy4"/>
    <dgm:cxn modelId="{93FF7296-18CE-476B-ABC8-2A2D571EEE7A}" type="presParOf" srcId="{3EF0D1A0-578A-426B-A3A5-F67BACBAD80E}" destId="{15C49A81-2E04-4051-8A46-8F730DFF46C9}" srcOrd="0" destOrd="0" presId="urn:microsoft.com/office/officeart/2005/8/layout/hierarchy4"/>
    <dgm:cxn modelId="{3B86F47C-4E36-4170-A239-0DFC12733FA0}" type="presParOf" srcId="{3EF0D1A0-578A-426B-A3A5-F67BACBAD80E}" destId="{56EEBE94-2266-4D02-8CD1-D69900D16146}" srcOrd="1" destOrd="0" presId="urn:microsoft.com/office/officeart/2005/8/layout/hierarchy4"/>
    <dgm:cxn modelId="{CEAF494B-4517-4C17-88DC-B9A97984FC14}" type="presParOf" srcId="{BEA3A39E-7DBC-4655-AC8B-27BF6037A74A}" destId="{479AF2B7-3FA5-473A-9EA4-1E996D32F4BA}" srcOrd="3" destOrd="0" presId="urn:microsoft.com/office/officeart/2005/8/layout/hierarchy4"/>
    <dgm:cxn modelId="{CF5D1350-8633-4660-BF26-E8FAB2466B56}" type="presParOf" srcId="{BEA3A39E-7DBC-4655-AC8B-27BF6037A74A}" destId="{9CDD3804-0660-4571-8093-B59CB2204F84}" srcOrd="4" destOrd="0" presId="urn:microsoft.com/office/officeart/2005/8/layout/hierarchy4"/>
    <dgm:cxn modelId="{A438C9A9-1951-4A06-96D9-BA286E4964E7}" type="presParOf" srcId="{9CDD3804-0660-4571-8093-B59CB2204F84}" destId="{846C6E70-8419-4389-BCAA-D135829595C2}" srcOrd="0" destOrd="0" presId="urn:microsoft.com/office/officeart/2005/8/layout/hierarchy4"/>
    <dgm:cxn modelId="{8BD03BC7-8684-439A-A8F6-016BBEC4A225}" type="presParOf" srcId="{9CDD3804-0660-4571-8093-B59CB2204F84}" destId="{FC0682C0-ED93-4A5C-9707-8E106EAD6987}" srcOrd="1" destOrd="0" presId="urn:microsoft.com/office/officeart/2005/8/layout/hierarchy4"/>
    <dgm:cxn modelId="{EB923762-E951-43B2-9480-A39508DB76C4}" type="presParOf" srcId="{BEA3A39E-7DBC-4655-AC8B-27BF6037A74A}" destId="{F47FDF92-0F3E-47BC-B575-61DC5B17C65E}" srcOrd="5" destOrd="0" presId="urn:microsoft.com/office/officeart/2005/8/layout/hierarchy4"/>
    <dgm:cxn modelId="{99D05A2B-B9E5-4960-A887-85AD686CC1A8}" type="presParOf" srcId="{BEA3A39E-7DBC-4655-AC8B-27BF6037A74A}" destId="{C52D5C7C-EC7F-4EAF-BCDC-E77BA3376255}" srcOrd="6" destOrd="0" presId="urn:microsoft.com/office/officeart/2005/8/layout/hierarchy4"/>
    <dgm:cxn modelId="{787F2689-A23F-40D3-B77B-D42E6BD834E6}" type="presParOf" srcId="{C52D5C7C-EC7F-4EAF-BCDC-E77BA3376255}" destId="{3CB24B7E-9799-4EF5-BC7A-7AC2EEDC0624}" srcOrd="0" destOrd="0" presId="urn:microsoft.com/office/officeart/2005/8/layout/hierarchy4"/>
    <dgm:cxn modelId="{68FAAB76-8AEC-413B-B754-9424BD58BFAC}" type="presParOf" srcId="{C52D5C7C-EC7F-4EAF-BCDC-E77BA3376255}" destId="{074EB7DE-99D3-4912-AE88-47AD93946EE8}" srcOrd="1" destOrd="0" presId="urn:microsoft.com/office/officeart/2005/8/layout/hierarchy4"/>
    <dgm:cxn modelId="{F73271D2-345B-4689-9F58-4555A4B1F0EA}" type="presParOf" srcId="{BEA3A39E-7DBC-4655-AC8B-27BF6037A74A}" destId="{A565B65F-C865-4AAD-B7C1-27987AE279D2}" srcOrd="7" destOrd="0" presId="urn:microsoft.com/office/officeart/2005/8/layout/hierarchy4"/>
    <dgm:cxn modelId="{FDEF011E-3272-4FB2-8C0A-1790EBBC4575}" type="presParOf" srcId="{BEA3A39E-7DBC-4655-AC8B-27BF6037A74A}" destId="{D3F525DA-1F84-4DB7-8DC0-1F7C480B9263}" srcOrd="8" destOrd="0" presId="urn:microsoft.com/office/officeart/2005/8/layout/hierarchy4"/>
    <dgm:cxn modelId="{B7C1AD0E-BB80-43B4-8896-5397F40A1EB4}" type="presParOf" srcId="{D3F525DA-1F84-4DB7-8DC0-1F7C480B9263}" destId="{39D3D9D8-5878-4DC6-9C05-71BB43CBE54B}" srcOrd="0" destOrd="0" presId="urn:microsoft.com/office/officeart/2005/8/layout/hierarchy4"/>
    <dgm:cxn modelId="{5B926F24-4C9B-4662-8219-EB8339482C5A}" type="presParOf" srcId="{D3F525DA-1F84-4DB7-8DC0-1F7C480B9263}" destId="{7D10141E-1ACA-4E83-9CEC-C8F73CD5B263}" srcOrd="1" destOrd="0" presId="urn:microsoft.com/office/officeart/2005/8/layout/hierarchy4"/>
    <dgm:cxn modelId="{36777778-4C17-4076-9B00-0AEBAB082E0F}" type="presParOf" srcId="{BEA3A39E-7DBC-4655-AC8B-27BF6037A74A}" destId="{4AF719ED-2359-4C29-98B7-E0E524062AA2}" srcOrd="9" destOrd="0" presId="urn:microsoft.com/office/officeart/2005/8/layout/hierarchy4"/>
    <dgm:cxn modelId="{FD7100D3-9EE2-48E0-AC3A-2E853C530C5E}" type="presParOf" srcId="{BEA3A39E-7DBC-4655-AC8B-27BF6037A74A}" destId="{CEEFBDA2-CCBF-4AA7-A3C8-F7C807324BA3}" srcOrd="10" destOrd="0" presId="urn:microsoft.com/office/officeart/2005/8/layout/hierarchy4"/>
    <dgm:cxn modelId="{05040FA5-F1D4-49F1-A96E-D12FA6176A1C}" type="presParOf" srcId="{CEEFBDA2-CCBF-4AA7-A3C8-F7C807324BA3}" destId="{E1E57569-EF7D-409A-A4C4-9FAD2B03CA6D}" srcOrd="0" destOrd="0" presId="urn:microsoft.com/office/officeart/2005/8/layout/hierarchy4"/>
    <dgm:cxn modelId="{7C879A27-A945-425D-A1BF-5C8AFFC36489}" type="presParOf" srcId="{CEEFBDA2-CCBF-4AA7-A3C8-F7C807324BA3}" destId="{FFB8B4C1-F10A-4D2D-B1E1-ED7318AC9C6D}" srcOrd="1" destOrd="0" presId="urn:microsoft.com/office/officeart/2005/8/layout/hierarchy4"/>
    <dgm:cxn modelId="{B1577756-2C61-405E-A3AC-917CC87D1280}" type="presParOf" srcId="{BEA3A39E-7DBC-4655-AC8B-27BF6037A74A}" destId="{EE225451-9B01-482D-BA6A-C335F2BAD9CD}" srcOrd="11" destOrd="0" presId="urn:microsoft.com/office/officeart/2005/8/layout/hierarchy4"/>
    <dgm:cxn modelId="{B293D70F-7EB1-47F2-A781-0FC4011E84F7}" type="presParOf" srcId="{BEA3A39E-7DBC-4655-AC8B-27BF6037A74A}" destId="{EB188363-1B32-4CFC-A57A-AF2883B7FBF9}" srcOrd="12" destOrd="0" presId="urn:microsoft.com/office/officeart/2005/8/layout/hierarchy4"/>
    <dgm:cxn modelId="{2E458E4E-0F2F-48E6-A138-F831BB8E4D29}" type="presParOf" srcId="{EB188363-1B32-4CFC-A57A-AF2883B7FBF9}" destId="{DC1201F6-0648-40E8-ADDC-972E151B6737}" srcOrd="0" destOrd="0" presId="urn:microsoft.com/office/officeart/2005/8/layout/hierarchy4"/>
    <dgm:cxn modelId="{C0B6F99E-62D9-4A04-BAF6-9CC3C049C245}" type="presParOf" srcId="{EB188363-1B32-4CFC-A57A-AF2883B7FBF9}" destId="{CC7BCF62-CC4C-4A68-AB57-CF33E1E3CC53}" srcOrd="1" destOrd="0" presId="urn:microsoft.com/office/officeart/2005/8/layout/hierarchy4"/>
    <dgm:cxn modelId="{357AA1FD-CC85-417F-B990-434521CBF6D0}" type="presParOf" srcId="{BEA3A39E-7DBC-4655-AC8B-27BF6037A74A}" destId="{3A1C71DA-6706-4133-8E9C-3827CE1E51B7}" srcOrd="13" destOrd="0" presId="urn:microsoft.com/office/officeart/2005/8/layout/hierarchy4"/>
    <dgm:cxn modelId="{3355FC3F-B44F-4D05-BCB7-077B79CBFDE5}" type="presParOf" srcId="{BEA3A39E-7DBC-4655-AC8B-27BF6037A74A}" destId="{03B2C122-453E-4D36-8C03-B287284962E9}" srcOrd="14" destOrd="0" presId="urn:microsoft.com/office/officeart/2005/8/layout/hierarchy4"/>
    <dgm:cxn modelId="{043EC0B1-4437-4681-B6F0-C0D7754CFEB3}" type="presParOf" srcId="{03B2C122-453E-4D36-8C03-B287284962E9}" destId="{2E56F86B-BF18-4C5D-8827-49360DD9C736}" srcOrd="0" destOrd="0" presId="urn:microsoft.com/office/officeart/2005/8/layout/hierarchy4"/>
    <dgm:cxn modelId="{1F983D8A-86C3-4FEB-82D6-7496E25B2103}" type="presParOf" srcId="{03B2C122-453E-4D36-8C03-B287284962E9}" destId="{2B386430-866F-4E13-8890-749E09B37E92}" srcOrd="1" destOrd="0" presId="urn:microsoft.com/office/officeart/2005/8/layout/hierarchy4"/>
    <dgm:cxn modelId="{4F0A2104-E3D2-466C-B199-4374D9EBB961}" type="presParOf" srcId="{BEA3A39E-7DBC-4655-AC8B-27BF6037A74A}" destId="{5EA473E9-523A-4025-8DF9-676E00684C24}" srcOrd="15" destOrd="0" presId="urn:microsoft.com/office/officeart/2005/8/layout/hierarchy4"/>
    <dgm:cxn modelId="{1C8951F7-CB74-47AE-9E4F-5866FD6B9158}" type="presParOf" srcId="{BEA3A39E-7DBC-4655-AC8B-27BF6037A74A}" destId="{258E7D4F-45F1-4CCE-8508-CF5845828111}" srcOrd="16" destOrd="0" presId="urn:microsoft.com/office/officeart/2005/8/layout/hierarchy4"/>
    <dgm:cxn modelId="{1CEF8B64-B2F9-4252-97B3-0A1F6DE9E35F}" type="presParOf" srcId="{258E7D4F-45F1-4CCE-8508-CF5845828111}" destId="{6DB0A3DD-46F8-44AD-8028-C8AE5B45D524}" srcOrd="0" destOrd="0" presId="urn:microsoft.com/office/officeart/2005/8/layout/hierarchy4"/>
    <dgm:cxn modelId="{6655FCEF-2656-41DD-8FFF-B193C4B03CC7}" type="presParOf" srcId="{258E7D4F-45F1-4CCE-8508-CF5845828111}" destId="{A0F6CC25-2834-4350-B1E6-E152C525ACBB}" srcOrd="1" destOrd="0" presId="urn:microsoft.com/office/officeart/2005/8/layout/hierarchy4"/>
    <dgm:cxn modelId="{36F5A247-B11D-4123-967F-D25F54A99A63}" type="presParOf" srcId="{BEA3A39E-7DBC-4655-AC8B-27BF6037A74A}" destId="{C3FC8B7B-78CE-4DFC-99FC-513BC581B8C4}" srcOrd="17" destOrd="0" presId="urn:microsoft.com/office/officeart/2005/8/layout/hierarchy4"/>
    <dgm:cxn modelId="{60814373-8ADB-4422-9D2D-D6FC4A3FFB10}" type="presParOf" srcId="{BEA3A39E-7DBC-4655-AC8B-27BF6037A74A}" destId="{5A26E7E1-CC96-4322-A4E0-652B2AB500DE}" srcOrd="18" destOrd="0" presId="urn:microsoft.com/office/officeart/2005/8/layout/hierarchy4"/>
    <dgm:cxn modelId="{B291EC61-A621-4194-ADE0-EC9BFE7C3E16}" type="presParOf" srcId="{5A26E7E1-CC96-4322-A4E0-652B2AB500DE}" destId="{21CCE72B-671D-49EA-AE7A-19C02CC84552}" srcOrd="0" destOrd="0" presId="urn:microsoft.com/office/officeart/2005/8/layout/hierarchy4"/>
    <dgm:cxn modelId="{893603ED-D5CB-4303-96C2-48B7019C3EA1}" type="presParOf" srcId="{5A26E7E1-CC96-4322-A4E0-652B2AB500DE}" destId="{4E02F5AB-9761-4BE0-A16D-5CE779BA0066}" srcOrd="1" destOrd="0" presId="urn:microsoft.com/office/officeart/2005/8/layout/hierarchy4"/>
    <dgm:cxn modelId="{955005CE-29A6-4210-BFAB-F313D7F4A4E2}" type="presParOf" srcId="{BEA3A39E-7DBC-4655-AC8B-27BF6037A74A}" destId="{E0D637D9-4424-403D-AD73-BE0C0C030F06}" srcOrd="19" destOrd="0" presId="urn:microsoft.com/office/officeart/2005/8/layout/hierarchy4"/>
    <dgm:cxn modelId="{D2DEE452-7265-4116-B74E-FB05CA302B9B}" type="presParOf" srcId="{BEA3A39E-7DBC-4655-AC8B-27BF6037A74A}" destId="{274898AE-F516-4E4D-93E8-A7D9EE8D9B71}" srcOrd="20" destOrd="0" presId="urn:microsoft.com/office/officeart/2005/8/layout/hierarchy4"/>
    <dgm:cxn modelId="{CE638412-7F16-4138-BD32-C817E00B1137}" type="presParOf" srcId="{274898AE-F516-4E4D-93E8-A7D9EE8D9B71}" destId="{A3A8AE52-9A18-40BA-A238-B36F56D4CD38}" srcOrd="0" destOrd="0" presId="urn:microsoft.com/office/officeart/2005/8/layout/hierarchy4"/>
    <dgm:cxn modelId="{E12BFA24-DDEF-447D-9948-29751093A953}" type="presParOf" srcId="{274898AE-F516-4E4D-93E8-A7D9EE8D9B71}" destId="{FBC96E5D-EA84-4D13-A680-869E2C08038E}" srcOrd="1" destOrd="0" presId="urn:microsoft.com/office/officeart/2005/8/layout/hierarchy4"/>
    <dgm:cxn modelId="{ED28A78C-AC50-4AAE-A692-45A76BDB2922}" type="presParOf" srcId="{BEA3A39E-7DBC-4655-AC8B-27BF6037A74A}" destId="{99D195E3-9D1B-4E6D-8FD9-E4773EDCD5C5}" srcOrd="21" destOrd="0" presId="urn:microsoft.com/office/officeart/2005/8/layout/hierarchy4"/>
    <dgm:cxn modelId="{C494564D-76EC-49E4-AAD3-FBFA00551A6A}" type="presParOf" srcId="{BEA3A39E-7DBC-4655-AC8B-27BF6037A74A}" destId="{BAAB1FE7-8D11-4CB3-A0E5-241DABEA819E}" srcOrd="22" destOrd="0" presId="urn:microsoft.com/office/officeart/2005/8/layout/hierarchy4"/>
    <dgm:cxn modelId="{177B916A-453D-42A8-9709-3C1E99D3E7E7}" type="presParOf" srcId="{BAAB1FE7-8D11-4CB3-A0E5-241DABEA819E}" destId="{4DD0C376-A8AE-4230-8D07-68315F30B58D}" srcOrd="0" destOrd="0" presId="urn:microsoft.com/office/officeart/2005/8/layout/hierarchy4"/>
    <dgm:cxn modelId="{2B7F9A31-F20D-4FAC-BD85-E027AC019355}" type="presParOf" srcId="{BAAB1FE7-8D11-4CB3-A0E5-241DABEA819E}" destId="{853BB5AC-BE69-456A-940B-ABAFA8B82704}" srcOrd="1" destOrd="0" presId="urn:microsoft.com/office/officeart/2005/8/layout/hierarchy4"/>
    <dgm:cxn modelId="{2FFEAB4B-8DBB-4C92-95BE-06FDCD55B9CF}" type="presParOf" srcId="{BEA3A39E-7DBC-4655-AC8B-27BF6037A74A}" destId="{7B61FA92-014C-4427-9DD7-450AC21CE061}" srcOrd="23" destOrd="0" presId="urn:microsoft.com/office/officeart/2005/8/layout/hierarchy4"/>
    <dgm:cxn modelId="{CC1A2414-8A10-49AF-AA5E-3ED19B7D740C}" type="presParOf" srcId="{BEA3A39E-7DBC-4655-AC8B-27BF6037A74A}" destId="{24F7CB7C-8E29-40C1-849F-7C6C2EA8A6FC}" srcOrd="24" destOrd="0" presId="urn:microsoft.com/office/officeart/2005/8/layout/hierarchy4"/>
    <dgm:cxn modelId="{0F59244E-4308-46FA-AA1A-8B76D84F2AF8}" type="presParOf" srcId="{24F7CB7C-8E29-40C1-849F-7C6C2EA8A6FC}" destId="{1C0BC2D3-411C-4B3A-B384-FA624E81866D}" srcOrd="0" destOrd="0" presId="urn:microsoft.com/office/officeart/2005/8/layout/hierarchy4"/>
    <dgm:cxn modelId="{0307636E-A047-437C-8050-7C41D9975964}" type="presParOf" srcId="{24F7CB7C-8E29-40C1-849F-7C6C2EA8A6FC}" destId="{6BA3D736-09D7-4273-8510-42805F501C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319BF-ADA1-43DD-936B-10CEE0511439}">
      <dsp:nvSpPr>
        <dsp:cNvPr id="0" name=""/>
        <dsp:cNvSpPr/>
      </dsp:nvSpPr>
      <dsp:spPr>
        <a:xfrm>
          <a:off x="4389" y="2195"/>
          <a:ext cx="6339635" cy="651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Консолидированный  бюджет</a:t>
          </a:r>
        </a:p>
      </dsp:txBody>
      <dsp:txXfrm>
        <a:off x="23483" y="21289"/>
        <a:ext cx="6301447" cy="613717"/>
      </dsp:txXfrm>
    </dsp:sp>
    <dsp:sp modelId="{2C7B8E4F-57F6-4EB5-A6F3-907963605E1A}">
      <dsp:nvSpPr>
        <dsp:cNvPr id="0" name=""/>
        <dsp:cNvSpPr/>
      </dsp:nvSpPr>
      <dsp:spPr>
        <a:xfrm>
          <a:off x="4389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Районный бюджет</a:t>
          </a:r>
        </a:p>
      </dsp:txBody>
      <dsp:txXfrm>
        <a:off x="17644" y="948918"/>
        <a:ext cx="426062" cy="3544402"/>
      </dsp:txXfrm>
    </dsp:sp>
    <dsp:sp modelId="{15C49A81-2E04-4051-8A46-8F730DFF46C9}">
      <dsp:nvSpPr>
        <dsp:cNvPr id="0" name=""/>
        <dsp:cNvSpPr/>
      </dsp:nvSpPr>
      <dsp:spPr>
        <a:xfrm>
          <a:off x="494977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Сельские бюджеты (11)</a:t>
          </a:r>
        </a:p>
      </dsp:txBody>
      <dsp:txXfrm>
        <a:off x="508232" y="948918"/>
        <a:ext cx="426062" cy="3544402"/>
      </dsp:txXfrm>
    </dsp:sp>
    <dsp:sp modelId="{846C6E70-8419-4389-BCAA-D135829595C2}">
      <dsp:nvSpPr>
        <dsp:cNvPr id="0" name=""/>
        <dsp:cNvSpPr/>
      </dsp:nvSpPr>
      <dsp:spPr>
        <a:xfrm>
          <a:off x="985566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Антопольский</a:t>
          </a:r>
        </a:p>
      </dsp:txBody>
      <dsp:txXfrm>
        <a:off x="998821" y="948918"/>
        <a:ext cx="426062" cy="3544402"/>
      </dsp:txXfrm>
    </dsp:sp>
    <dsp:sp modelId="{3CB24B7E-9799-4EF5-BC7A-7AC2EEDC0624}">
      <dsp:nvSpPr>
        <dsp:cNvPr id="0" name=""/>
        <dsp:cNvSpPr/>
      </dsp:nvSpPr>
      <dsp:spPr>
        <a:xfrm>
          <a:off x="1476155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Бездежский</a:t>
          </a:r>
        </a:p>
      </dsp:txBody>
      <dsp:txXfrm>
        <a:off x="1489410" y="948918"/>
        <a:ext cx="426062" cy="3544402"/>
      </dsp:txXfrm>
    </dsp:sp>
    <dsp:sp modelId="{39D3D9D8-5878-4DC6-9C05-71BB43CBE54B}">
      <dsp:nvSpPr>
        <dsp:cNvPr id="0" name=""/>
        <dsp:cNvSpPr/>
      </dsp:nvSpPr>
      <dsp:spPr>
        <a:xfrm>
          <a:off x="1966743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Брашевичский</a:t>
          </a:r>
        </a:p>
      </dsp:txBody>
      <dsp:txXfrm>
        <a:off x="1979998" y="948918"/>
        <a:ext cx="426062" cy="3544402"/>
      </dsp:txXfrm>
    </dsp:sp>
    <dsp:sp modelId="{E1E57569-EF7D-409A-A4C4-9FAD2B03CA6D}">
      <dsp:nvSpPr>
        <dsp:cNvPr id="0" name=""/>
        <dsp:cNvSpPr/>
      </dsp:nvSpPr>
      <dsp:spPr>
        <a:xfrm>
          <a:off x="2457332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Дрогичинский</a:t>
          </a:r>
        </a:p>
      </dsp:txBody>
      <dsp:txXfrm>
        <a:off x="2470587" y="948918"/>
        <a:ext cx="426062" cy="3544402"/>
      </dsp:txXfrm>
    </dsp:sp>
    <dsp:sp modelId="{DC1201F6-0648-40E8-ADDC-972E151B6737}">
      <dsp:nvSpPr>
        <dsp:cNvPr id="0" name=""/>
        <dsp:cNvSpPr/>
      </dsp:nvSpPr>
      <dsp:spPr>
        <a:xfrm>
          <a:off x="2947920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Закозельский</a:t>
          </a:r>
        </a:p>
      </dsp:txBody>
      <dsp:txXfrm>
        <a:off x="2961175" y="948918"/>
        <a:ext cx="426062" cy="3544402"/>
      </dsp:txXfrm>
    </dsp:sp>
    <dsp:sp modelId="{2E56F86B-BF18-4C5D-8827-49360DD9C736}">
      <dsp:nvSpPr>
        <dsp:cNvPr id="0" name=""/>
        <dsp:cNvSpPr/>
      </dsp:nvSpPr>
      <dsp:spPr>
        <a:xfrm>
          <a:off x="3438509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Именинский </a:t>
          </a:r>
        </a:p>
      </dsp:txBody>
      <dsp:txXfrm>
        <a:off x="3451764" y="948918"/>
        <a:ext cx="426062" cy="3544402"/>
      </dsp:txXfrm>
    </dsp:sp>
    <dsp:sp modelId="{6DB0A3DD-46F8-44AD-8028-C8AE5B45D524}">
      <dsp:nvSpPr>
        <dsp:cNvPr id="0" name=""/>
        <dsp:cNvSpPr/>
      </dsp:nvSpPr>
      <dsp:spPr>
        <a:xfrm>
          <a:off x="3929097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Немержанский </a:t>
          </a:r>
        </a:p>
      </dsp:txBody>
      <dsp:txXfrm>
        <a:off x="3942352" y="948918"/>
        <a:ext cx="426062" cy="3544402"/>
      </dsp:txXfrm>
    </dsp:sp>
    <dsp:sp modelId="{21CCE72B-671D-49EA-AE7A-19C02CC84552}">
      <dsp:nvSpPr>
        <dsp:cNvPr id="0" name=""/>
        <dsp:cNvSpPr/>
      </dsp:nvSpPr>
      <dsp:spPr>
        <a:xfrm>
          <a:off x="4419686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Осовецкий</a:t>
          </a:r>
        </a:p>
      </dsp:txBody>
      <dsp:txXfrm>
        <a:off x="4432941" y="948918"/>
        <a:ext cx="426062" cy="3544402"/>
      </dsp:txXfrm>
    </dsp:sp>
    <dsp:sp modelId="{A3A8AE52-9A18-40BA-A238-B36F56D4CD38}">
      <dsp:nvSpPr>
        <dsp:cNvPr id="0" name=""/>
        <dsp:cNvSpPr/>
      </dsp:nvSpPr>
      <dsp:spPr>
        <a:xfrm>
          <a:off x="4910275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Попинский</a:t>
          </a:r>
        </a:p>
      </dsp:txBody>
      <dsp:txXfrm>
        <a:off x="4923530" y="948918"/>
        <a:ext cx="426062" cy="3544402"/>
      </dsp:txXfrm>
    </dsp:sp>
    <dsp:sp modelId="{4DD0C376-A8AE-4230-8D07-68315F30B58D}">
      <dsp:nvSpPr>
        <dsp:cNvPr id="0" name=""/>
        <dsp:cNvSpPr/>
      </dsp:nvSpPr>
      <dsp:spPr>
        <a:xfrm>
          <a:off x="5400863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Радостовский</a:t>
          </a:r>
        </a:p>
      </dsp:txBody>
      <dsp:txXfrm>
        <a:off x="5414118" y="948918"/>
        <a:ext cx="426062" cy="3544402"/>
      </dsp:txXfrm>
    </dsp:sp>
    <dsp:sp modelId="{1C0BC2D3-411C-4B3A-B384-FA624E81866D}">
      <dsp:nvSpPr>
        <dsp:cNvPr id="0" name=""/>
        <dsp:cNvSpPr/>
      </dsp:nvSpPr>
      <dsp:spPr>
        <a:xfrm>
          <a:off x="5891452" y="935663"/>
          <a:ext cx="452572" cy="357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Хомский</a:t>
          </a:r>
        </a:p>
      </dsp:txBody>
      <dsp:txXfrm>
        <a:off x="5904707" y="948918"/>
        <a:ext cx="426062" cy="3544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0.39498</cdr:x>
      <cdr:y>0.03744</cdr:y>
    </cdr:from>
    <cdr:to>
      <cdr:x>0.70613</cdr:x>
      <cdr:y>0.14919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5B0B50-C0BA-4D5F-90A1-48BD9C7CCD83}"/>
            </a:ext>
          </a:extLst>
        </cdr:cNvPr>
        <cdr:cNvSpPr txBox="1"/>
      </cdr:nvSpPr>
      <cdr:spPr>
        <a:xfrm xmlns:a="http://schemas.openxmlformats.org/drawingml/2006/main">
          <a:off x="1645324" y="167137"/>
          <a:ext cx="1296144" cy="49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</cdr:x>
      <cdr:y>0.0523</cdr:y>
    </cdr:from>
    <cdr:to>
      <cdr:x>0.625</cdr:x>
      <cdr:y>0.14924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75924C-54E6-48C3-A42E-041A18877E7F}"/>
            </a:ext>
          </a:extLst>
        </cdr:cNvPr>
        <cdr:cNvSpPr txBox="1"/>
      </cdr:nvSpPr>
      <cdr:spPr>
        <a:xfrm xmlns:a="http://schemas.openxmlformats.org/drawingml/2006/main">
          <a:off x="1620180" y="245608"/>
          <a:ext cx="1080120" cy="455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0.83338</cdr:x>
      <cdr:y>0.56338</cdr:y>
    </cdr:from>
    <cdr:to>
      <cdr:x>0.96562</cdr:x>
      <cdr:y>0.74223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2601" y="28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665B-3FE2-4486-BDD4-6B0E2905653A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EFCB-962D-4312-9EA6-12E6010263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79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FCB-962D-4312-9EA6-12E60102632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8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4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5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82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74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13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66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29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7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21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02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2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7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8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81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0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EDCA-0352-445A-82DB-6B2233A0A118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84B1E5-46BA-4337-913B-401F5B55A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9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colorTemperature colorTemp="75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Бюджет Дрогичинского района на 20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3 год</a:t>
            </a:r>
          </a:p>
        </p:txBody>
      </p:sp>
    </p:spTree>
    <p:extLst>
      <p:ext uri="{BB962C8B-B14F-4D97-AF65-F5344CB8AC3E}">
        <p14:creationId xmlns:p14="http://schemas.microsoft.com/office/powerpoint/2010/main" val="193270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Удельный вес расходов по здравоохранению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84492"/>
              </p:ext>
            </p:extLst>
          </p:nvPr>
        </p:nvGraphicFramePr>
        <p:xfrm>
          <a:off x="467544" y="1916832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99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404664"/>
            <a:ext cx="6417760" cy="1525736"/>
          </a:xfrm>
        </p:spPr>
        <p:txBody>
          <a:bodyPr>
            <a:normAutofit fontScale="90000"/>
          </a:bodyPr>
          <a:lstStyle/>
          <a:p>
            <a:r>
              <a:rPr lang="ru-RU" dirty="0"/>
              <a:t>Удельный вес расходов по физической культуре, спорту, культуре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52486"/>
              </p:ext>
            </p:extLst>
          </p:nvPr>
        </p:nvGraphicFramePr>
        <p:xfrm>
          <a:off x="1443038" y="2060847"/>
          <a:ext cx="7017394" cy="340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7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296144"/>
          </a:xfrm>
        </p:spPr>
        <p:txBody>
          <a:bodyPr>
            <a:normAutofit/>
          </a:bodyPr>
          <a:lstStyle/>
          <a:p>
            <a:r>
              <a:rPr lang="ru-RU" dirty="0"/>
              <a:t>Расходы по социальной политике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54012"/>
              </p:ext>
            </p:extLst>
          </p:nvPr>
        </p:nvGraphicFramePr>
        <p:xfrm>
          <a:off x="323528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47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5162-1DC7-44CA-A901-C381747A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Структура консолидированного бюджета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6F4FE7E0-BD68-4A60-A21D-2D5FEFD3D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870057"/>
              </p:ext>
            </p:extLst>
          </p:nvPr>
        </p:nvGraphicFramePr>
        <p:xfrm>
          <a:off x="755576" y="1930400"/>
          <a:ext cx="6348414" cy="450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85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E4246B-8B4F-4276-839C-F2C1B90F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548680"/>
            <a:ext cx="6554689" cy="59766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Консолидированный бюджет Дрогичинского района на 2023 год утвержден по доходам в сумме 91 036,7 тыс. рублей, по расходам – </a:t>
            </a:r>
            <a:r>
              <a:rPr lang="ru-RU" sz="7200" i="1" dirty="0">
                <a:solidFill>
                  <a:schemeClr val="tx1"/>
                </a:solidFill>
                <a:cs typeface="Times New Roman" panose="02020603050405020304" pitchFamily="18" charset="0"/>
              </a:rPr>
              <a:t>91 036,7 </a:t>
            </a: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тыс. рублей.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План по собственным доходам Дрогичинского района определен в сумме  42 119,1 тыс. рублей. Налоговые доходы запланированы в сумме 37 698,4 тыс. рублей, неналоговые доходы – 4 420,7 тыс. рублей.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Безвозмездные поступления из вышестоящих бюджетов  - 48 917,6 тыс. рублей, в том числе дотация – </a:t>
            </a:r>
            <a:r>
              <a:rPr lang="ru-RU" sz="7200" i="1" dirty="0">
                <a:solidFill>
                  <a:schemeClr val="tx1"/>
                </a:solidFill>
                <a:cs typeface="Times New Roman" panose="02020603050405020304" pitchFamily="18" charset="0"/>
              </a:rPr>
              <a:t>47 438,5</a:t>
            </a: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тыс. рублей, субвенции – </a:t>
            </a:r>
            <a:r>
              <a:rPr lang="en-US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07</a:t>
            </a:r>
            <a:r>
              <a:rPr lang="en-US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 тыс. рублей</a:t>
            </a:r>
            <a:r>
              <a:rPr lang="en-US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иные межбюджетные трансферты – 56,2 тыс.рублей.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7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При формировании расходной части бюджета района на 2023 год сохранен курс на социальную направленность расходов, учтена необходимость обеспеченности средствами первоочередных бюджетных обязательств: заработная платы с начислениями –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59 531,1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 ты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c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.рублей, трансферты населению – 4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657,8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 тыс.рублей, оплата коммунальных платежей –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 5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854,2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 тыс.рублей,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продуктов питания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 3 098,2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 тыс.рублей, лекарственных средств и изделий медицинского назначения – 2 </a:t>
            </a:r>
            <a:r>
              <a:rPr lang="en-US" sz="7200" i="1" dirty="0">
                <a:solidFill>
                  <a:schemeClr val="tx1"/>
                </a:solidFill>
                <a:latin typeface="+mj-lt"/>
              </a:rPr>
              <a:t>010,8</a:t>
            </a:r>
            <a:r>
              <a:rPr lang="ru-RU" sz="7200" i="1" dirty="0">
                <a:solidFill>
                  <a:schemeClr val="tx1"/>
                </a:solidFill>
                <a:latin typeface="+mj-lt"/>
              </a:rPr>
              <a:t> тыс.рублей</a:t>
            </a:r>
            <a:r>
              <a:rPr lang="ru-RU" sz="6800" i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E9BB-DBFA-469F-90CD-3B41AA07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51" y="260648"/>
            <a:ext cx="7704855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сельских бюджетов в общем объеме бюджета района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D30331-6F84-47FD-AE7C-AA5F3D3E5912}"/>
              </a:ext>
            </a:extLst>
          </p:cNvPr>
          <p:cNvSpPr>
            <a:spLocks noGrp="1"/>
          </p:cNvSpPr>
          <p:nvPr/>
        </p:nvSpPr>
        <p:spPr>
          <a:xfrm>
            <a:off x="1286329" y="290438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3A1618A-C35E-4E1C-84DA-8121586A9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077069"/>
              </p:ext>
            </p:extLst>
          </p:nvPr>
        </p:nvGraphicFramePr>
        <p:xfrm>
          <a:off x="86792" y="1873105"/>
          <a:ext cx="4165603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EBF0343-F764-401B-9B4D-FF2380210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59936"/>
              </p:ext>
            </p:extLst>
          </p:nvPr>
        </p:nvGraphicFramePr>
        <p:xfrm>
          <a:off x="971600" y="1757372"/>
          <a:ext cx="5544616" cy="469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6677253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доходов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041424"/>
              </p:ext>
            </p:extLst>
          </p:nvPr>
        </p:nvGraphicFramePr>
        <p:xfrm>
          <a:off x="827088" y="2780927"/>
          <a:ext cx="6553224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Собственные доходы</a:t>
                      </a:r>
                    </a:p>
                  </a:txBody>
                  <a:tcPr marL="82838" marR="828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         </a:t>
                      </a:r>
                    </a:p>
                    <a:p>
                      <a:pPr algn="ctr"/>
                      <a:r>
                        <a:rPr lang="ru-RU" dirty="0"/>
                        <a:t>                   </a:t>
                      </a:r>
                    </a:p>
                    <a:p>
                      <a:pPr algn="ctr"/>
                      <a:r>
                        <a:rPr lang="ru-RU" dirty="0"/>
                        <a:t>4</a:t>
                      </a:r>
                      <a:r>
                        <a:rPr lang="en-US" dirty="0"/>
                        <a:t>6</a:t>
                      </a:r>
                      <a:r>
                        <a:rPr lang="ru-RU" dirty="0"/>
                        <a:t>,</a:t>
                      </a:r>
                      <a:r>
                        <a:rPr lang="en-US" dirty="0"/>
                        <a:t>3</a:t>
                      </a:r>
                      <a:r>
                        <a:rPr lang="ru-RU" dirty="0"/>
                        <a:t>%</a:t>
                      </a:r>
                    </a:p>
                  </a:txBody>
                  <a:tcPr marL="82838" marR="828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Безвозмездные поступления</a:t>
                      </a:r>
                    </a:p>
                  </a:txBody>
                  <a:tcPr marL="82838" marR="828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         </a:t>
                      </a:r>
                    </a:p>
                    <a:p>
                      <a:pPr algn="ctr"/>
                      <a:r>
                        <a:rPr lang="ru-RU" dirty="0"/>
                        <a:t>               </a:t>
                      </a:r>
                    </a:p>
                    <a:p>
                      <a:pPr algn="ctr"/>
                      <a:r>
                        <a:rPr lang="ru-RU" dirty="0"/>
                        <a:t>  5</a:t>
                      </a:r>
                      <a:r>
                        <a:rPr lang="en-US" dirty="0"/>
                        <a:t>3</a:t>
                      </a:r>
                      <a:r>
                        <a:rPr lang="ru-RU" dirty="0"/>
                        <a:t>,</a:t>
                      </a:r>
                      <a:r>
                        <a:rPr lang="en-US" dirty="0"/>
                        <a:t>7</a:t>
                      </a:r>
                      <a:r>
                        <a:rPr lang="ru-RU" dirty="0"/>
                        <a:t>%</a:t>
                      </a:r>
                    </a:p>
                  </a:txBody>
                  <a:tcPr marL="82838" marR="828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96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332656"/>
            <a:ext cx="7848872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основных источников собственных доходов на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916832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907806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7704856" cy="120032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2023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916832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5910749"/>
      </p:ext>
    </p:extLst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568" y="309763"/>
            <a:ext cx="8136904" cy="112124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–                           91 036,7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431006"/>
          <a:ext cx="8640960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5411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 fontScale="90000"/>
          </a:bodyPr>
          <a:lstStyle/>
          <a:p>
            <a:r>
              <a:rPr lang="ru-RU" dirty="0"/>
              <a:t>Удельный вес расходов по образованию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105776"/>
              </p:ext>
            </p:extLst>
          </p:nvPr>
        </p:nvGraphicFramePr>
        <p:xfrm>
          <a:off x="395536" y="1052736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5813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1892</TotalTime>
  <Words>131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Бюджет Дрогичинского района на 2023 год</vt:lpstr>
      <vt:lpstr>Структура консолидированного бюджета</vt:lpstr>
      <vt:lpstr>Презентация PowerPoint</vt:lpstr>
      <vt:lpstr>Удельный вес сельских бюджетов в общем объеме бюджета района </vt:lpstr>
      <vt:lpstr>Структура доходов</vt:lpstr>
      <vt:lpstr>Удельный вес основных источников собственных доходов на 2023 год</vt:lpstr>
      <vt:lpstr>Структура безвозмездных поступлений 2023 года</vt:lpstr>
      <vt:lpstr>Структура расходов –                           91 036,7 тыс.рублей</vt:lpstr>
      <vt:lpstr>Удельный вес расходов по образованию</vt:lpstr>
      <vt:lpstr>Удельный вес расходов по здравоохранению</vt:lpstr>
      <vt:lpstr>Удельный вес расходов по физической культуре, спорту, культуре</vt:lpstr>
      <vt:lpstr>Расходы по социальной политике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района на 2018 год</dc:title>
  <dc:creator>Галина Серёгина</dc:creator>
  <cp:lastModifiedBy>Вакульчик Наталья Владимировна</cp:lastModifiedBy>
  <cp:revision>178</cp:revision>
  <dcterms:created xsi:type="dcterms:W3CDTF">2017-12-21T12:11:35Z</dcterms:created>
  <dcterms:modified xsi:type="dcterms:W3CDTF">2023-03-20T11:17:32Z</dcterms:modified>
</cp:coreProperties>
</file>